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932" r:id="rId2"/>
  </p:sldMasterIdLst>
  <p:handoutMasterIdLst>
    <p:handoutMasterId r:id="rId23"/>
  </p:handoutMasterIdLst>
  <p:sldIdLst>
    <p:sldId id="256" r:id="rId3"/>
    <p:sldId id="299" r:id="rId4"/>
    <p:sldId id="257" r:id="rId5"/>
    <p:sldId id="263" r:id="rId6"/>
    <p:sldId id="329" r:id="rId7"/>
    <p:sldId id="330" r:id="rId8"/>
    <p:sldId id="328" r:id="rId9"/>
    <p:sldId id="331" r:id="rId10"/>
    <p:sldId id="332" r:id="rId11"/>
    <p:sldId id="268" r:id="rId12"/>
    <p:sldId id="333" r:id="rId13"/>
    <p:sldId id="295" r:id="rId14"/>
    <p:sldId id="305" r:id="rId15"/>
    <p:sldId id="281" r:id="rId16"/>
    <p:sldId id="296" r:id="rId17"/>
    <p:sldId id="298" r:id="rId18"/>
    <p:sldId id="306" r:id="rId19"/>
    <p:sldId id="334" r:id="rId20"/>
    <p:sldId id="335" r:id="rId21"/>
    <p:sldId id="301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70" autoAdjust="0"/>
  </p:normalViewPr>
  <p:slideViewPr>
    <p:cSldViewPr>
      <p:cViewPr varScale="1">
        <p:scale>
          <a:sx n="90" d="100"/>
          <a:sy n="90" d="100"/>
        </p:scale>
        <p:origin x="-207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5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3AE69-8E7B-40F2-B179-8FD1EDF9FA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442004-1AFE-48BA-B0EA-4AC673B01164}">
      <dgm:prSet phldrT="[Текст]" custT="1"/>
      <dgm:spPr/>
      <dgm:t>
        <a:bodyPr/>
        <a:lstStyle/>
        <a:p>
          <a:r>
            <a:rPr lang="en-US" sz="1800" b="1" dirty="0" smtClean="0"/>
            <a:t> </a:t>
          </a:r>
          <a:r>
            <a:rPr lang="ru-RU" sz="1800" b="1" dirty="0" smtClean="0"/>
            <a:t>Сильный проектный отдел,</a:t>
          </a:r>
        </a:p>
        <a:p>
          <a:r>
            <a:rPr lang="ru-RU" sz="1400" b="1" dirty="0" smtClean="0"/>
            <a:t>укомплектованный опытными специалистами, за плечами которых реализованные проекты крупнейших объектов на всей территории РФ</a:t>
          </a:r>
        </a:p>
        <a:p>
          <a:endParaRPr lang="ru-RU" sz="900" dirty="0"/>
        </a:p>
      </dgm:t>
    </dgm:pt>
    <dgm:pt modelId="{C44A3BEC-D536-4B22-A6E2-126E29BF63B4}" type="parTrans" cxnId="{A0C75CEC-CAEB-4ECF-BCE8-93D66C8080AF}">
      <dgm:prSet/>
      <dgm:spPr/>
      <dgm:t>
        <a:bodyPr/>
        <a:lstStyle/>
        <a:p>
          <a:endParaRPr lang="ru-RU"/>
        </a:p>
      </dgm:t>
    </dgm:pt>
    <dgm:pt modelId="{9F5ACADA-C81A-43FC-9661-8988FF0124E1}" type="sibTrans" cxnId="{A0C75CEC-CAEB-4ECF-BCE8-93D66C8080AF}">
      <dgm:prSet/>
      <dgm:spPr/>
      <dgm:t>
        <a:bodyPr/>
        <a:lstStyle/>
        <a:p>
          <a:endParaRPr lang="ru-RU"/>
        </a:p>
      </dgm:t>
    </dgm:pt>
    <dgm:pt modelId="{A3D2B59B-E157-40C0-9A4F-36611E4FA7AB}">
      <dgm:prSet phldrT="[Текст]" custT="1"/>
      <dgm:spPr/>
      <dgm:t>
        <a:bodyPr/>
        <a:lstStyle/>
        <a:p>
          <a:r>
            <a:rPr lang="ru-RU" sz="1800" b="1" dirty="0" smtClean="0"/>
            <a:t>Необходимый</a:t>
          </a:r>
          <a:r>
            <a:rPr lang="ru-RU" sz="1400" b="1" dirty="0" smtClean="0"/>
            <a:t> </a:t>
          </a:r>
          <a:r>
            <a:rPr lang="ru-RU" sz="1800" b="1" dirty="0" smtClean="0"/>
            <a:t>штат монтажных бригад</a:t>
          </a:r>
          <a:r>
            <a:rPr lang="en-US" sz="1400" b="1" dirty="0" smtClean="0"/>
            <a:t>,</a:t>
          </a:r>
        </a:p>
        <a:p>
          <a:r>
            <a:rPr lang="en-US" sz="1400" b="1" dirty="0" smtClean="0"/>
            <a:t> </a:t>
          </a:r>
          <a:r>
            <a:rPr lang="ru-RU" sz="1400" b="1" dirty="0" smtClean="0"/>
            <a:t>способных в жёсткие сроки и с высоким уровнем качества выполнить монтажные работы по установке и пусконаладке любых систем безопасности</a:t>
          </a:r>
          <a:endParaRPr lang="ru-RU" sz="1800" b="0" dirty="0"/>
        </a:p>
      </dgm:t>
    </dgm:pt>
    <dgm:pt modelId="{EA87A748-5A6B-4C84-8ADF-E15E02937588}" type="parTrans" cxnId="{3DBDA63B-CDA3-45F1-99F7-236A47AC6388}">
      <dgm:prSet/>
      <dgm:spPr/>
      <dgm:t>
        <a:bodyPr/>
        <a:lstStyle/>
        <a:p>
          <a:endParaRPr lang="ru-RU"/>
        </a:p>
      </dgm:t>
    </dgm:pt>
    <dgm:pt modelId="{7BAB7E08-459B-4023-ACA0-5AB469F9C8BE}" type="sibTrans" cxnId="{3DBDA63B-CDA3-45F1-99F7-236A47AC6388}">
      <dgm:prSet/>
      <dgm:spPr/>
      <dgm:t>
        <a:bodyPr/>
        <a:lstStyle/>
        <a:p>
          <a:endParaRPr lang="ru-RU"/>
        </a:p>
      </dgm:t>
    </dgm:pt>
    <dgm:pt modelId="{B4A12920-F817-4671-B658-72CFAB4FE274}">
      <dgm:prSet phldrT="[Текст]" custT="1"/>
      <dgm:spPr/>
      <dgm:t>
        <a:bodyPr/>
        <a:lstStyle/>
        <a:p>
          <a:r>
            <a:rPr lang="ru-RU" sz="1800" b="1" dirty="0" smtClean="0"/>
            <a:t>Собственное производство автоматических систем пожаротушения</a:t>
          </a:r>
        </a:p>
        <a:p>
          <a:r>
            <a:rPr lang="ru-RU" sz="1400" b="1" dirty="0" smtClean="0"/>
            <a:t>хорошо оснащенные производственные площади, квалифицированный и опытный инженерно-технический персонал</a:t>
          </a:r>
          <a:endParaRPr lang="ru-RU" sz="1400" b="1" dirty="0"/>
        </a:p>
      </dgm:t>
    </dgm:pt>
    <dgm:pt modelId="{A0DA6F0D-25CE-4BF8-9D5F-D415BA54039E}" type="parTrans" cxnId="{06A956FD-DAC1-4893-B561-A2555DD3C475}">
      <dgm:prSet/>
      <dgm:spPr/>
      <dgm:t>
        <a:bodyPr/>
        <a:lstStyle/>
        <a:p>
          <a:endParaRPr lang="ru-RU"/>
        </a:p>
      </dgm:t>
    </dgm:pt>
    <dgm:pt modelId="{46482437-F3B7-4C54-9194-93DDC1FA078F}" type="sibTrans" cxnId="{06A956FD-DAC1-4893-B561-A2555DD3C475}">
      <dgm:prSet/>
      <dgm:spPr/>
      <dgm:t>
        <a:bodyPr/>
        <a:lstStyle/>
        <a:p>
          <a:endParaRPr lang="ru-RU"/>
        </a:p>
      </dgm:t>
    </dgm:pt>
    <dgm:pt modelId="{8440CA9F-DECF-42E3-BE78-9429D1E7C634}" type="pres">
      <dgm:prSet presAssocID="{2C63AE69-8E7B-40F2-B179-8FD1EDF9FA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F4706-1EC1-44AE-9CDD-92463503F93D}" type="pres">
      <dgm:prSet presAssocID="{5F442004-1AFE-48BA-B0EA-4AC673B01164}" presName="parentLin" presStyleCnt="0"/>
      <dgm:spPr/>
    </dgm:pt>
    <dgm:pt modelId="{096599FE-45B3-43F4-BEF8-1A1FDD683DC5}" type="pres">
      <dgm:prSet presAssocID="{5F442004-1AFE-48BA-B0EA-4AC673B011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C8105D-851F-4F98-9CBD-54BB4A02C9F8}" type="pres">
      <dgm:prSet presAssocID="{5F442004-1AFE-48BA-B0EA-4AC673B01164}" presName="parentText" presStyleLbl="node1" presStyleIdx="0" presStyleCnt="3" custScaleX="97739" custScaleY="475441" custLinFactNeighborX="64224" custLinFactNeighborY="3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05527-59D3-4566-A2D1-D1BACE4A9714}" type="pres">
      <dgm:prSet presAssocID="{5F442004-1AFE-48BA-B0EA-4AC673B01164}" presName="negativeSpace" presStyleCnt="0"/>
      <dgm:spPr/>
    </dgm:pt>
    <dgm:pt modelId="{B19B7032-9567-47E0-B55B-4C754E70C8B2}" type="pres">
      <dgm:prSet presAssocID="{5F442004-1AFE-48BA-B0EA-4AC673B01164}" presName="childText" presStyleLbl="conFgAcc1" presStyleIdx="0" presStyleCnt="3">
        <dgm:presLayoutVars>
          <dgm:bulletEnabled val="1"/>
        </dgm:presLayoutVars>
      </dgm:prSet>
      <dgm:spPr/>
    </dgm:pt>
    <dgm:pt modelId="{C2462567-EA5A-4AE8-B75E-3A369E0BDE97}" type="pres">
      <dgm:prSet presAssocID="{9F5ACADA-C81A-43FC-9661-8988FF0124E1}" presName="spaceBetweenRectangles" presStyleCnt="0"/>
      <dgm:spPr/>
    </dgm:pt>
    <dgm:pt modelId="{C9DF8715-7EBE-48A9-92AE-C818D8E42C2B}" type="pres">
      <dgm:prSet presAssocID="{A3D2B59B-E157-40C0-9A4F-36611E4FA7AB}" presName="parentLin" presStyleCnt="0"/>
      <dgm:spPr/>
    </dgm:pt>
    <dgm:pt modelId="{83A96E97-CF97-437E-85BD-1E37C95E707B}" type="pres">
      <dgm:prSet presAssocID="{A3D2B59B-E157-40C0-9A4F-36611E4FA7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6B472F-66E0-4D49-A004-D8A009E90D19}" type="pres">
      <dgm:prSet presAssocID="{A3D2B59B-E157-40C0-9A4F-36611E4FA7AB}" presName="parentText" presStyleLbl="node1" presStyleIdx="1" presStyleCnt="3" custScaleY="505922" custLinFactNeighborX="64224" custLinFactNeighborY="8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6F34-C296-4741-A9FF-521CF5801674}" type="pres">
      <dgm:prSet presAssocID="{A3D2B59B-E157-40C0-9A4F-36611E4FA7AB}" presName="negativeSpace" presStyleCnt="0"/>
      <dgm:spPr/>
    </dgm:pt>
    <dgm:pt modelId="{ECCAACD7-AED9-4D04-AD30-41E12E0F35EC}" type="pres">
      <dgm:prSet presAssocID="{A3D2B59B-E157-40C0-9A4F-36611E4FA7AB}" presName="childText" presStyleLbl="conFgAcc1" presStyleIdx="1" presStyleCnt="3">
        <dgm:presLayoutVars>
          <dgm:bulletEnabled val="1"/>
        </dgm:presLayoutVars>
      </dgm:prSet>
      <dgm:spPr/>
    </dgm:pt>
    <dgm:pt modelId="{157B74DE-117C-42A5-B0F8-2683E7CCF15A}" type="pres">
      <dgm:prSet presAssocID="{7BAB7E08-459B-4023-ACA0-5AB469F9C8BE}" presName="spaceBetweenRectangles" presStyleCnt="0"/>
      <dgm:spPr/>
    </dgm:pt>
    <dgm:pt modelId="{999F2919-6488-4331-ADD2-DC846259FC01}" type="pres">
      <dgm:prSet presAssocID="{B4A12920-F817-4671-B658-72CFAB4FE274}" presName="parentLin" presStyleCnt="0"/>
      <dgm:spPr/>
    </dgm:pt>
    <dgm:pt modelId="{8E56CF9C-C746-4B61-80BD-65C23943F6C7}" type="pres">
      <dgm:prSet presAssocID="{B4A12920-F817-4671-B658-72CFAB4FE27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AD2D113-9F6F-417E-81D0-F307A2E95EC3}" type="pres">
      <dgm:prSet presAssocID="{B4A12920-F817-4671-B658-72CFAB4FE274}" presName="parentText" presStyleLbl="node1" presStyleIdx="2" presStyleCnt="3" custScaleY="509602" custLinFactNeighborX="64224" custLinFactNeighborY="3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7E485-E81A-45DF-A843-BD9F54690364}" type="pres">
      <dgm:prSet presAssocID="{B4A12920-F817-4671-B658-72CFAB4FE274}" presName="negativeSpace" presStyleCnt="0"/>
      <dgm:spPr/>
    </dgm:pt>
    <dgm:pt modelId="{AEBE0A41-8A38-4AA1-989B-044A3C956952}" type="pres">
      <dgm:prSet presAssocID="{B4A12920-F817-4671-B658-72CFAB4FE2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7D4DC8-A24D-4A1B-91E8-3CD39BF20B5E}" type="presOf" srcId="{5F442004-1AFE-48BA-B0EA-4AC673B01164}" destId="{49C8105D-851F-4F98-9CBD-54BB4A02C9F8}" srcOrd="1" destOrd="0" presId="urn:microsoft.com/office/officeart/2005/8/layout/list1"/>
    <dgm:cxn modelId="{48396EC5-81A7-4B92-8407-EADE23A0896C}" type="presOf" srcId="{B4A12920-F817-4671-B658-72CFAB4FE274}" destId="{8E56CF9C-C746-4B61-80BD-65C23943F6C7}" srcOrd="0" destOrd="0" presId="urn:microsoft.com/office/officeart/2005/8/layout/list1"/>
    <dgm:cxn modelId="{EF9552FC-EEE6-4879-AFAA-F959B3746501}" type="presOf" srcId="{2C63AE69-8E7B-40F2-B179-8FD1EDF9FAF0}" destId="{8440CA9F-DECF-42E3-BE78-9429D1E7C634}" srcOrd="0" destOrd="0" presId="urn:microsoft.com/office/officeart/2005/8/layout/list1"/>
    <dgm:cxn modelId="{0B73B6E3-2856-46B1-8096-86ACD9B4B266}" type="presOf" srcId="{A3D2B59B-E157-40C0-9A4F-36611E4FA7AB}" destId="{83A96E97-CF97-437E-85BD-1E37C95E707B}" srcOrd="0" destOrd="0" presId="urn:microsoft.com/office/officeart/2005/8/layout/list1"/>
    <dgm:cxn modelId="{06A956FD-DAC1-4893-B561-A2555DD3C475}" srcId="{2C63AE69-8E7B-40F2-B179-8FD1EDF9FAF0}" destId="{B4A12920-F817-4671-B658-72CFAB4FE274}" srcOrd="2" destOrd="0" parTransId="{A0DA6F0D-25CE-4BF8-9D5F-D415BA54039E}" sibTransId="{46482437-F3B7-4C54-9194-93DDC1FA078F}"/>
    <dgm:cxn modelId="{5F82C814-7E94-4B9F-B41D-68CC1EDD0BBB}" type="presOf" srcId="{B4A12920-F817-4671-B658-72CFAB4FE274}" destId="{7AD2D113-9F6F-417E-81D0-F307A2E95EC3}" srcOrd="1" destOrd="0" presId="urn:microsoft.com/office/officeart/2005/8/layout/list1"/>
    <dgm:cxn modelId="{49AAB6A7-713D-44E6-8B88-DEA3CA963659}" type="presOf" srcId="{A3D2B59B-E157-40C0-9A4F-36611E4FA7AB}" destId="{8C6B472F-66E0-4D49-A004-D8A009E90D19}" srcOrd="1" destOrd="0" presId="urn:microsoft.com/office/officeart/2005/8/layout/list1"/>
    <dgm:cxn modelId="{3DBDA63B-CDA3-45F1-99F7-236A47AC6388}" srcId="{2C63AE69-8E7B-40F2-B179-8FD1EDF9FAF0}" destId="{A3D2B59B-E157-40C0-9A4F-36611E4FA7AB}" srcOrd="1" destOrd="0" parTransId="{EA87A748-5A6B-4C84-8ADF-E15E02937588}" sibTransId="{7BAB7E08-459B-4023-ACA0-5AB469F9C8BE}"/>
    <dgm:cxn modelId="{88DEBB8D-4D62-4AD7-A677-AAC8B85D258C}" type="presOf" srcId="{5F442004-1AFE-48BA-B0EA-4AC673B01164}" destId="{096599FE-45B3-43F4-BEF8-1A1FDD683DC5}" srcOrd="0" destOrd="0" presId="urn:microsoft.com/office/officeart/2005/8/layout/list1"/>
    <dgm:cxn modelId="{A0C75CEC-CAEB-4ECF-BCE8-93D66C8080AF}" srcId="{2C63AE69-8E7B-40F2-B179-8FD1EDF9FAF0}" destId="{5F442004-1AFE-48BA-B0EA-4AC673B01164}" srcOrd="0" destOrd="0" parTransId="{C44A3BEC-D536-4B22-A6E2-126E29BF63B4}" sibTransId="{9F5ACADA-C81A-43FC-9661-8988FF0124E1}"/>
    <dgm:cxn modelId="{D9E99822-634A-4D6B-A24C-3A375D59BE84}" type="presParOf" srcId="{8440CA9F-DECF-42E3-BE78-9429D1E7C634}" destId="{88AF4706-1EC1-44AE-9CDD-92463503F93D}" srcOrd="0" destOrd="0" presId="urn:microsoft.com/office/officeart/2005/8/layout/list1"/>
    <dgm:cxn modelId="{4DF1AEAF-B300-44DD-810D-86A4F487F58C}" type="presParOf" srcId="{88AF4706-1EC1-44AE-9CDD-92463503F93D}" destId="{096599FE-45B3-43F4-BEF8-1A1FDD683DC5}" srcOrd="0" destOrd="0" presId="urn:microsoft.com/office/officeart/2005/8/layout/list1"/>
    <dgm:cxn modelId="{8E740BE8-DE6B-4AA1-9852-215D8FB2E25A}" type="presParOf" srcId="{88AF4706-1EC1-44AE-9CDD-92463503F93D}" destId="{49C8105D-851F-4F98-9CBD-54BB4A02C9F8}" srcOrd="1" destOrd="0" presId="urn:microsoft.com/office/officeart/2005/8/layout/list1"/>
    <dgm:cxn modelId="{305BFBD1-0286-4A9D-9F43-CB59E87CBB14}" type="presParOf" srcId="{8440CA9F-DECF-42E3-BE78-9429D1E7C634}" destId="{C1A05527-59D3-4566-A2D1-D1BACE4A9714}" srcOrd="1" destOrd="0" presId="urn:microsoft.com/office/officeart/2005/8/layout/list1"/>
    <dgm:cxn modelId="{BE2E6581-8A20-48EA-B8EF-004FAE281E94}" type="presParOf" srcId="{8440CA9F-DECF-42E3-BE78-9429D1E7C634}" destId="{B19B7032-9567-47E0-B55B-4C754E70C8B2}" srcOrd="2" destOrd="0" presId="urn:microsoft.com/office/officeart/2005/8/layout/list1"/>
    <dgm:cxn modelId="{B427C378-FB5F-4A5C-AEB9-5B135A4B625A}" type="presParOf" srcId="{8440CA9F-DECF-42E3-BE78-9429D1E7C634}" destId="{C2462567-EA5A-4AE8-B75E-3A369E0BDE97}" srcOrd="3" destOrd="0" presId="urn:microsoft.com/office/officeart/2005/8/layout/list1"/>
    <dgm:cxn modelId="{7866BC3A-4300-4C0E-B22E-672DD3B0EF28}" type="presParOf" srcId="{8440CA9F-DECF-42E3-BE78-9429D1E7C634}" destId="{C9DF8715-7EBE-48A9-92AE-C818D8E42C2B}" srcOrd="4" destOrd="0" presId="urn:microsoft.com/office/officeart/2005/8/layout/list1"/>
    <dgm:cxn modelId="{D3DF99AD-A2A0-4A9E-9BC4-453E29977EB2}" type="presParOf" srcId="{C9DF8715-7EBE-48A9-92AE-C818D8E42C2B}" destId="{83A96E97-CF97-437E-85BD-1E37C95E707B}" srcOrd="0" destOrd="0" presId="urn:microsoft.com/office/officeart/2005/8/layout/list1"/>
    <dgm:cxn modelId="{4A9C45FA-30F8-405D-A059-23C0B1DD095E}" type="presParOf" srcId="{C9DF8715-7EBE-48A9-92AE-C818D8E42C2B}" destId="{8C6B472F-66E0-4D49-A004-D8A009E90D19}" srcOrd="1" destOrd="0" presId="urn:microsoft.com/office/officeart/2005/8/layout/list1"/>
    <dgm:cxn modelId="{4A0B1028-DC34-452D-B87A-E7602B0632E4}" type="presParOf" srcId="{8440CA9F-DECF-42E3-BE78-9429D1E7C634}" destId="{93306F34-C296-4741-A9FF-521CF5801674}" srcOrd="5" destOrd="0" presId="urn:microsoft.com/office/officeart/2005/8/layout/list1"/>
    <dgm:cxn modelId="{5FAC6117-3DF2-44C4-8A55-998CF77589FF}" type="presParOf" srcId="{8440CA9F-DECF-42E3-BE78-9429D1E7C634}" destId="{ECCAACD7-AED9-4D04-AD30-41E12E0F35EC}" srcOrd="6" destOrd="0" presId="urn:microsoft.com/office/officeart/2005/8/layout/list1"/>
    <dgm:cxn modelId="{797B05D5-F233-4AF4-9FA6-D8F67DFC94A4}" type="presParOf" srcId="{8440CA9F-DECF-42E3-BE78-9429D1E7C634}" destId="{157B74DE-117C-42A5-B0F8-2683E7CCF15A}" srcOrd="7" destOrd="0" presId="urn:microsoft.com/office/officeart/2005/8/layout/list1"/>
    <dgm:cxn modelId="{4A8FFFA1-C50A-4A59-95B5-7572306980EB}" type="presParOf" srcId="{8440CA9F-DECF-42E3-BE78-9429D1E7C634}" destId="{999F2919-6488-4331-ADD2-DC846259FC01}" srcOrd="8" destOrd="0" presId="urn:microsoft.com/office/officeart/2005/8/layout/list1"/>
    <dgm:cxn modelId="{B63BA37B-8B8E-45EE-AF82-0DD6B8746B6A}" type="presParOf" srcId="{999F2919-6488-4331-ADD2-DC846259FC01}" destId="{8E56CF9C-C746-4B61-80BD-65C23943F6C7}" srcOrd="0" destOrd="0" presId="urn:microsoft.com/office/officeart/2005/8/layout/list1"/>
    <dgm:cxn modelId="{59734760-73F6-4CB9-A7B4-28B4A52367AB}" type="presParOf" srcId="{999F2919-6488-4331-ADD2-DC846259FC01}" destId="{7AD2D113-9F6F-417E-81D0-F307A2E95EC3}" srcOrd="1" destOrd="0" presId="urn:microsoft.com/office/officeart/2005/8/layout/list1"/>
    <dgm:cxn modelId="{2528C328-3BE4-433A-B404-B338A371902A}" type="presParOf" srcId="{8440CA9F-DECF-42E3-BE78-9429D1E7C634}" destId="{2C47E485-E81A-45DF-A843-BD9F54690364}" srcOrd="9" destOrd="0" presId="urn:microsoft.com/office/officeart/2005/8/layout/list1"/>
    <dgm:cxn modelId="{E9709C35-5DFA-44B7-9913-A1A372748755}" type="presParOf" srcId="{8440CA9F-DECF-42E3-BE78-9429D1E7C634}" destId="{AEBE0A41-8A38-4AA1-989B-044A3C9569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B7032-9567-47E0-B55B-4C754E70C8B2}">
      <dsp:nvSpPr>
        <dsp:cNvPr id="0" name=""/>
        <dsp:cNvSpPr/>
      </dsp:nvSpPr>
      <dsp:spPr>
        <a:xfrm>
          <a:off x="0" y="155089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8105D-851F-4F98-9CBD-54BB4A02C9F8}">
      <dsp:nvSpPr>
        <dsp:cNvPr id="0" name=""/>
        <dsp:cNvSpPr/>
      </dsp:nvSpPr>
      <dsp:spPr>
        <a:xfrm>
          <a:off x="500065" y="181159"/>
          <a:ext cx="4166645" cy="1543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</a:t>
          </a:r>
          <a:r>
            <a:rPr lang="ru-RU" sz="1800" b="1" kern="1200" dirty="0" smtClean="0"/>
            <a:t>Сильный проектный отдел,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укомплектованный опытными специалистами, за плечами которых реализованные проекты крупнейших объектов на всей территории РФ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75430" y="256524"/>
        <a:ext cx="4015915" cy="1393122"/>
      </dsp:txXfrm>
    </dsp:sp>
    <dsp:sp modelId="{ECCAACD7-AED9-4D04-AD30-41E12E0F35EC}">
      <dsp:nvSpPr>
        <dsp:cNvPr id="0" name=""/>
        <dsp:cNvSpPr/>
      </dsp:nvSpPr>
      <dsp:spPr>
        <a:xfrm>
          <a:off x="0" y="336796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B472F-66E0-4D49-A004-D8A009E90D19}">
      <dsp:nvSpPr>
        <dsp:cNvPr id="0" name=""/>
        <dsp:cNvSpPr/>
      </dsp:nvSpPr>
      <dsp:spPr>
        <a:xfrm>
          <a:off x="500065" y="1916507"/>
          <a:ext cx="4263032" cy="1642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Необходимый</a:t>
          </a:r>
          <a:r>
            <a:rPr lang="ru-RU" sz="1400" b="1" kern="1200" dirty="0" smtClean="0"/>
            <a:t> </a:t>
          </a:r>
          <a:r>
            <a:rPr lang="ru-RU" sz="1800" b="1" kern="1200" dirty="0" smtClean="0"/>
            <a:t>штат монтажных бригад</a:t>
          </a:r>
          <a:r>
            <a:rPr lang="en-US" sz="1400" b="1" kern="1200" dirty="0" smtClean="0"/>
            <a:t>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ru-RU" sz="1400" b="1" kern="1200" dirty="0" smtClean="0"/>
            <a:t>способных в жёсткие сроки и с высоким уровнем качества выполнить монтажные работы по установке и пусконаладке любых систем безопасности</a:t>
          </a:r>
          <a:endParaRPr lang="ru-RU" sz="1800" b="0" kern="1200" dirty="0"/>
        </a:p>
      </dsp:txBody>
      <dsp:txXfrm>
        <a:off x="580261" y="1996703"/>
        <a:ext cx="4102640" cy="1482437"/>
      </dsp:txXfrm>
    </dsp:sp>
    <dsp:sp modelId="{AEBE0A41-8A38-4AA1-989B-044A3C956952}">
      <dsp:nvSpPr>
        <dsp:cNvPr id="0" name=""/>
        <dsp:cNvSpPr/>
      </dsp:nvSpPr>
      <dsp:spPr>
        <a:xfrm>
          <a:off x="0" y="5196979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2D113-9F6F-417E-81D0-F307A2E95EC3}">
      <dsp:nvSpPr>
        <dsp:cNvPr id="0" name=""/>
        <dsp:cNvSpPr/>
      </dsp:nvSpPr>
      <dsp:spPr>
        <a:xfrm>
          <a:off x="500065" y="3717341"/>
          <a:ext cx="4263032" cy="1654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Собственное производство автоматических систем пожаротушения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хорошо оснащенные производственные площади, квалифицированный и опытный инженерно-технический персонал</a:t>
          </a:r>
          <a:endParaRPr lang="ru-RU" sz="1400" b="1" kern="1200" dirty="0"/>
        </a:p>
      </dsp:txBody>
      <dsp:txXfrm>
        <a:off x="580845" y="3798121"/>
        <a:ext cx="4101472" cy="149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6A-4D50-4982-A053-E86757A159E3}" type="datetimeFigureOut">
              <a:rPr lang="ru-RU" smtClean="0"/>
              <a:t>15.06.2016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4BB31-0659-4785-8B9F-F5287320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31CC-1F8C-4992-9055-24B356BBC2D0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3407E3-DC13-4658-A5B6-C31321D7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4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4225-9C46-4A02-9310-C2832A9F53CF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ED5F-7445-477B-AC34-78AA40CB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9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7429-63D7-4019-BA83-29B1D831158B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4F00-1AC1-4DD7-A48C-811CFAEB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5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31CC-1F8C-4992-9055-24B356BBC2D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3407E3-DC13-4658-A5B6-C31321D722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7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7CCB-F0CA-43C0-89CB-AC777FA0CC1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CC85-953E-4116-B8CD-9E020B2A004C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18F3-A81C-4D6B-A5AF-D0B8FEED2FB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B3C0-EFE2-48DE-82A9-D0120EAAC033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68687"/>
      </p:ext>
    </p:extLst>
  </p:cSld>
  <p:clrMapOvr>
    <a:masterClrMapping/>
  </p:clrMapOvr>
  <p:transition spd="slow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AAA8-9DF7-4AD1-871C-E8E8FFE74F6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AF2-51B3-4982-8D59-D4D893A0ECD6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1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1D17-A1C0-46DB-8F52-452DEA66E95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5C15-0302-4592-A0CF-3CBD0C7C1398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5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20C6-B789-4053-8CFC-7440BF9716C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9EEA-CF91-4235-9D7D-7A550260B17B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B1B2-22D0-4A6C-AB89-AC18298DE17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7A84-B46B-4071-BF08-721B5B435210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9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F9B-C129-47CC-95E7-371726DACC6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F472-6D49-43B6-BD1E-2D8FBE8B4D20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2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7CCB-F0CA-43C0-89CB-AC777FA0CC12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CC85-953E-4116-B8CD-9E020B2A0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8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8322-0505-41DF-8E16-94D24A1BED3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2E3A25-E3F5-4D12-A19F-A4D86E9DE42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0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4225-9C46-4A02-9310-C2832A9F53C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ED5F-7445-477B-AC34-78AA40CB0042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3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7429-63D7-4019-BA83-29B1D831158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4F00-1AC1-4DD7-A48C-811CFAEB2D15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18F3-A81C-4D6B-A5AF-D0B8FEED2FBC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B3C0-EFE2-48DE-82A9-D0120EAAC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6015"/>
      </p:ext>
    </p:extLst>
  </p:cSld>
  <p:clrMapOvr>
    <a:masterClrMapping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AAA8-9DF7-4AD1-871C-E8E8FFE74F6B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AF2-51B3-4982-8D59-D4D893A0E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4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1D17-A1C0-46DB-8F52-452DEA66E952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D5C15-0302-4592-A0CF-3CBD0C7C1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4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20C6-B789-4053-8CFC-7440BF9716C4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9EEA-CF91-4235-9D7D-7A550260B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7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B1B2-22D0-4A6C-AB89-AC18298DE17F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7A84-B46B-4071-BF08-721B5B435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1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3F9B-C129-47CC-95E7-371726DACC63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F472-6D49-43B6-BD1E-2D8FBE8B4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8322-0505-41DF-8E16-94D24A1BED34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2E3A25-E3F5-4D12-A19F-A4D86E9DE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8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7AF602-4D12-46C2-A55F-E00EB9499898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56AB6-7584-483B-84C5-C65B33F1D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31" r:id="rId9"/>
    <p:sldLayoutId id="2147483928" r:id="rId10"/>
    <p:sldLayoutId id="2147483929" r:id="rId11"/>
  </p:sldLayoutIdLst>
  <p:transition spd="slow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7AF602-4D12-46C2-A55F-E00EB949989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15.06.2016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D56AB6-7584-483B-84C5-C65B33F1DD5B}" type="slidenum">
              <a:rPr lang="ru-RU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 spd="slow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42800"/>
            <a:ext cx="8229600" cy="4262464"/>
          </a:xfrm>
          <a:effectLst/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</a:t>
            </a: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</a:t>
            </a:r>
            <a:b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«Огнезащита и пожарная безопасность»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" Изотермические модули газового пожаротушения жидкой углекислоты низкого давления </a:t>
            </a:r>
            <a:r>
              <a:rPr lang="ru-RU" sz="2000" b="1" dirty="0" smtClean="0">
                <a:solidFill>
                  <a:srgbClr val="FF0000"/>
                </a:solidFill>
              </a:rPr>
              <a:t>- эффективная </a:t>
            </a:r>
            <a:r>
              <a:rPr lang="ru-RU" sz="2000" b="1" dirty="0">
                <a:solidFill>
                  <a:srgbClr val="FF0000"/>
                </a:solidFill>
              </a:rPr>
              <a:t>защита топливных резервуаров и других объектов ТЭК. Особенности применения и эксплуатации"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rgbClr val="FF0000"/>
                </a:solidFill>
              </a:rPr>
              <a:t/>
            </a:r>
            <a:br>
              <a:rPr lang="ru-RU" sz="2000" i="1" dirty="0">
                <a:solidFill>
                  <a:srgbClr val="FF0000"/>
                </a:solidFill>
              </a:rPr>
            </a:br>
            <a:r>
              <a:rPr lang="ru-RU" sz="1050" i="1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050" i="1" dirty="0"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i="1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i="1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dirty="0">
              <a:solidFill>
                <a:srgbClr val="7030A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74663" y="3860800"/>
            <a:ext cx="8072437" cy="6524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                </a:t>
            </a:r>
            <a:endParaRPr lang="ru-RU" b="1" dirty="0"/>
          </a:p>
        </p:txBody>
      </p:sp>
      <p:sp>
        <p:nvSpPr>
          <p:cNvPr id="16388" name="TextBox 14"/>
          <p:cNvSpPr txBox="1">
            <a:spLocks noChangeArrowheads="1"/>
          </p:cNvSpPr>
          <p:nvPr/>
        </p:nvSpPr>
        <p:spPr bwMode="auto">
          <a:xfrm>
            <a:off x="1928813" y="6072188"/>
            <a:ext cx="578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0" dirty="0">
                <a:solidFill>
                  <a:srgbClr val="FF0000"/>
                </a:solidFill>
                <a:latin typeface="Century Gothic" pitchFamily="34" charset="0"/>
              </a:rPr>
              <a:t>                        </a:t>
            </a:r>
            <a:r>
              <a:rPr lang="ru-RU" altLang="ru-RU" sz="1800" b="0" dirty="0" smtClean="0">
                <a:solidFill>
                  <a:srgbClr val="FF0000"/>
                </a:solidFill>
                <a:latin typeface="Century Gothic" pitchFamily="34" charset="0"/>
              </a:rPr>
              <a:t>           </a:t>
            </a:r>
            <a:r>
              <a:rPr lang="ru-RU" altLang="ru-RU" sz="1800" b="0" dirty="0" smtClean="0">
                <a:solidFill>
                  <a:srgbClr val="FF0000"/>
                </a:solidFill>
                <a:latin typeface="Century Gothic" pitchFamily="34" charset="0"/>
              </a:rPr>
              <a:t>Казань</a:t>
            </a:r>
            <a:endParaRPr lang="ru-RU" altLang="ru-RU" sz="1800" b="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 dirty="0" smtClean="0">
                <a:solidFill>
                  <a:srgbClr val="FF0000"/>
                </a:solidFill>
                <a:latin typeface="Century Gothic" pitchFamily="34" charset="0"/>
              </a:rPr>
              <a:t>                             </a:t>
            </a:r>
            <a:r>
              <a:rPr lang="ru-RU" altLang="ru-RU" sz="1800" b="0" dirty="0" smtClean="0">
                <a:solidFill>
                  <a:srgbClr val="FF0000"/>
                </a:solidFill>
                <a:latin typeface="Century Gothic" pitchFamily="34" charset="0"/>
              </a:rPr>
              <a:t>16 июня 2016</a:t>
            </a:r>
            <a:endParaRPr lang="ru-RU" altLang="ru-RU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6389" name="Group 7"/>
          <p:cNvGrpSpPr>
            <a:grpSpLocks noChangeAspect="1"/>
          </p:cNvGrpSpPr>
          <p:nvPr/>
        </p:nvGrpSpPr>
        <p:grpSpPr bwMode="auto">
          <a:xfrm>
            <a:off x="5392418" y="185484"/>
            <a:ext cx="3068014" cy="2001797"/>
            <a:chOff x="0" y="0"/>
            <a:chExt cx="3105" cy="1892"/>
          </a:xfrm>
        </p:grpSpPr>
        <p:sp>
          <p:nvSpPr>
            <p:cNvPr id="16391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105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b="0"/>
            </a:p>
          </p:txBody>
        </p:sp>
        <p:sp>
          <p:nvSpPr>
            <p:cNvPr id="16392" name="Freeform 9"/>
            <p:cNvSpPr>
              <a:spLocks noEditPoints="1"/>
            </p:cNvSpPr>
            <p:nvPr/>
          </p:nvSpPr>
          <p:spPr bwMode="auto">
            <a:xfrm rot="1106097">
              <a:off x="900" y="1545"/>
              <a:ext cx="2189" cy="1"/>
            </a:xfrm>
            <a:custGeom>
              <a:avLst/>
              <a:gdLst>
                <a:gd name="T0" fmla="*/ 0 w 13136"/>
                <a:gd name="T1" fmla="*/ 0 h 1034"/>
                <a:gd name="T2" fmla="*/ 0 w 13136"/>
                <a:gd name="T3" fmla="*/ 0 h 1034"/>
                <a:gd name="T4" fmla="*/ 0 w 13136"/>
                <a:gd name="T5" fmla="*/ 0 h 1034"/>
                <a:gd name="T6" fmla="*/ 0 w 13136"/>
                <a:gd name="T7" fmla="*/ 0 h 1034"/>
                <a:gd name="T8" fmla="*/ 0 w 13136"/>
                <a:gd name="T9" fmla="*/ 0 h 1034"/>
                <a:gd name="T10" fmla="*/ 0 w 13136"/>
                <a:gd name="T11" fmla="*/ 0 h 1034"/>
                <a:gd name="T12" fmla="*/ 0 w 13136"/>
                <a:gd name="T13" fmla="*/ 0 h 1034"/>
                <a:gd name="T14" fmla="*/ 0 w 13136"/>
                <a:gd name="T15" fmla="*/ 0 h 1034"/>
                <a:gd name="T16" fmla="*/ 0 w 13136"/>
                <a:gd name="T17" fmla="*/ 0 h 1034"/>
                <a:gd name="T18" fmla="*/ 0 w 13136"/>
                <a:gd name="T19" fmla="*/ 0 h 1034"/>
                <a:gd name="T20" fmla="*/ 0 w 13136"/>
                <a:gd name="T21" fmla="*/ 0 h 1034"/>
                <a:gd name="T22" fmla="*/ 0 w 13136"/>
                <a:gd name="T23" fmla="*/ 0 h 1034"/>
                <a:gd name="T24" fmla="*/ 0 w 13136"/>
                <a:gd name="T25" fmla="*/ 0 h 1034"/>
                <a:gd name="T26" fmla="*/ 0 w 13136"/>
                <a:gd name="T27" fmla="*/ 0 h 1034"/>
                <a:gd name="T28" fmla="*/ 0 w 13136"/>
                <a:gd name="T29" fmla="*/ 0 h 1034"/>
                <a:gd name="T30" fmla="*/ 0 w 13136"/>
                <a:gd name="T31" fmla="*/ 0 h 1034"/>
                <a:gd name="T32" fmla="*/ 0 w 13136"/>
                <a:gd name="T33" fmla="*/ 0 h 1034"/>
                <a:gd name="T34" fmla="*/ 0 w 13136"/>
                <a:gd name="T35" fmla="*/ 0 h 1034"/>
                <a:gd name="T36" fmla="*/ 0 w 13136"/>
                <a:gd name="T37" fmla="*/ 0 h 1034"/>
                <a:gd name="T38" fmla="*/ 0 w 13136"/>
                <a:gd name="T39" fmla="*/ 0 h 1034"/>
                <a:gd name="T40" fmla="*/ 0 w 13136"/>
                <a:gd name="T41" fmla="*/ 0 h 1034"/>
                <a:gd name="T42" fmla="*/ 0 w 13136"/>
                <a:gd name="T43" fmla="*/ 0 h 1034"/>
                <a:gd name="T44" fmla="*/ 0 w 13136"/>
                <a:gd name="T45" fmla="*/ 0 h 1034"/>
                <a:gd name="T46" fmla="*/ 0 w 13136"/>
                <a:gd name="T47" fmla="*/ 0 h 1034"/>
                <a:gd name="T48" fmla="*/ 0 w 13136"/>
                <a:gd name="T49" fmla="*/ 0 h 1034"/>
                <a:gd name="T50" fmla="*/ 0 w 13136"/>
                <a:gd name="T51" fmla="*/ 0 h 1034"/>
                <a:gd name="T52" fmla="*/ 0 w 13136"/>
                <a:gd name="T53" fmla="*/ 0 h 1034"/>
                <a:gd name="T54" fmla="*/ 0 w 13136"/>
                <a:gd name="T55" fmla="*/ 0 h 1034"/>
                <a:gd name="T56" fmla="*/ 0 w 13136"/>
                <a:gd name="T57" fmla="*/ 0 h 1034"/>
                <a:gd name="T58" fmla="*/ 0 w 13136"/>
                <a:gd name="T59" fmla="*/ 0 h 1034"/>
                <a:gd name="T60" fmla="*/ 0 w 13136"/>
                <a:gd name="T61" fmla="*/ 0 h 1034"/>
                <a:gd name="T62" fmla="*/ 0 w 13136"/>
                <a:gd name="T63" fmla="*/ 0 h 1034"/>
                <a:gd name="T64" fmla="*/ 0 w 13136"/>
                <a:gd name="T65" fmla="*/ 0 h 1034"/>
                <a:gd name="T66" fmla="*/ 0 w 13136"/>
                <a:gd name="T67" fmla="*/ 0 h 1034"/>
                <a:gd name="T68" fmla="*/ 0 w 13136"/>
                <a:gd name="T69" fmla="*/ 0 h 1034"/>
                <a:gd name="T70" fmla="*/ 0 w 13136"/>
                <a:gd name="T71" fmla="*/ 0 h 1034"/>
                <a:gd name="T72" fmla="*/ 0 w 13136"/>
                <a:gd name="T73" fmla="*/ 0 h 1034"/>
                <a:gd name="T74" fmla="*/ 0 w 13136"/>
                <a:gd name="T75" fmla="*/ 0 h 1034"/>
                <a:gd name="T76" fmla="*/ 0 w 13136"/>
                <a:gd name="T77" fmla="*/ 0 h 1034"/>
                <a:gd name="T78" fmla="*/ 0 w 13136"/>
                <a:gd name="T79" fmla="*/ 0 h 1034"/>
                <a:gd name="T80" fmla="*/ 0 w 13136"/>
                <a:gd name="T81" fmla="*/ 0 h 1034"/>
                <a:gd name="T82" fmla="*/ 0 w 13136"/>
                <a:gd name="T83" fmla="*/ 0 h 1034"/>
                <a:gd name="T84" fmla="*/ 0 w 13136"/>
                <a:gd name="T85" fmla="*/ 0 h 1034"/>
                <a:gd name="T86" fmla="*/ 0 w 13136"/>
                <a:gd name="T87" fmla="*/ 0 h 1034"/>
                <a:gd name="T88" fmla="*/ 0 w 13136"/>
                <a:gd name="T89" fmla="*/ 0 h 1034"/>
                <a:gd name="T90" fmla="*/ 0 w 13136"/>
                <a:gd name="T91" fmla="*/ 0 h 1034"/>
                <a:gd name="T92" fmla="*/ 0 w 13136"/>
                <a:gd name="T93" fmla="*/ 0 h 1034"/>
                <a:gd name="T94" fmla="*/ 0 w 13136"/>
                <a:gd name="T95" fmla="*/ 0 h 1034"/>
                <a:gd name="T96" fmla="*/ 0 w 13136"/>
                <a:gd name="T97" fmla="*/ 0 h 1034"/>
                <a:gd name="T98" fmla="*/ 0 w 13136"/>
                <a:gd name="T99" fmla="*/ 0 h 1034"/>
                <a:gd name="T100" fmla="*/ 0 w 13136"/>
                <a:gd name="T101" fmla="*/ 0 h 1034"/>
                <a:gd name="T102" fmla="*/ 0 w 13136"/>
                <a:gd name="T103" fmla="*/ 0 h 1034"/>
                <a:gd name="T104" fmla="*/ 0 w 13136"/>
                <a:gd name="T105" fmla="*/ 0 h 1034"/>
                <a:gd name="T106" fmla="*/ 0 w 13136"/>
                <a:gd name="T107" fmla="*/ 0 h 1034"/>
                <a:gd name="T108" fmla="*/ 0 w 13136"/>
                <a:gd name="T109" fmla="*/ 0 h 1034"/>
                <a:gd name="T110" fmla="*/ 0 w 13136"/>
                <a:gd name="T111" fmla="*/ 0 h 1034"/>
                <a:gd name="T112" fmla="*/ 0 w 13136"/>
                <a:gd name="T113" fmla="*/ 0 h 1034"/>
                <a:gd name="T114" fmla="*/ 0 w 13136"/>
                <a:gd name="T115" fmla="*/ 0 h 1034"/>
                <a:gd name="T116" fmla="*/ 0 w 13136"/>
                <a:gd name="T117" fmla="*/ 0 h 1034"/>
                <a:gd name="T118" fmla="*/ 0 w 13136"/>
                <a:gd name="T119" fmla="*/ 0 h 1034"/>
                <a:gd name="T120" fmla="*/ 0 w 13136"/>
                <a:gd name="T121" fmla="*/ 0 h 1034"/>
                <a:gd name="T122" fmla="*/ 0 w 13136"/>
                <a:gd name="T123" fmla="*/ 0 h 1034"/>
                <a:gd name="T124" fmla="*/ 0 w 13136"/>
                <a:gd name="T125" fmla="*/ 0 h 10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36"/>
                <a:gd name="T190" fmla="*/ 0 h 1034"/>
                <a:gd name="T191" fmla="*/ 13136 w 13136"/>
                <a:gd name="T192" fmla="*/ 1034 h 10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36" h="1034">
                  <a:moveTo>
                    <a:pt x="0" y="814"/>
                  </a:moveTo>
                  <a:lnTo>
                    <a:pt x="0" y="15"/>
                  </a:lnTo>
                  <a:lnTo>
                    <a:pt x="161" y="15"/>
                  </a:lnTo>
                  <a:lnTo>
                    <a:pt x="161" y="330"/>
                  </a:lnTo>
                  <a:lnTo>
                    <a:pt x="477" y="330"/>
                  </a:lnTo>
                  <a:lnTo>
                    <a:pt x="477" y="15"/>
                  </a:lnTo>
                  <a:lnTo>
                    <a:pt x="637" y="15"/>
                  </a:lnTo>
                  <a:lnTo>
                    <a:pt x="637" y="814"/>
                  </a:lnTo>
                  <a:lnTo>
                    <a:pt x="477" y="814"/>
                  </a:lnTo>
                  <a:lnTo>
                    <a:pt x="477" y="465"/>
                  </a:lnTo>
                  <a:lnTo>
                    <a:pt x="161" y="465"/>
                  </a:lnTo>
                  <a:lnTo>
                    <a:pt x="161" y="814"/>
                  </a:lnTo>
                  <a:lnTo>
                    <a:pt x="0" y="814"/>
                  </a:lnTo>
                  <a:close/>
                  <a:moveTo>
                    <a:pt x="799" y="235"/>
                  </a:moveTo>
                  <a:lnTo>
                    <a:pt x="946" y="235"/>
                  </a:lnTo>
                  <a:lnTo>
                    <a:pt x="946" y="599"/>
                  </a:lnTo>
                  <a:lnTo>
                    <a:pt x="1181" y="235"/>
                  </a:lnTo>
                  <a:lnTo>
                    <a:pt x="1331" y="235"/>
                  </a:lnTo>
                  <a:lnTo>
                    <a:pt x="1331" y="814"/>
                  </a:lnTo>
                  <a:lnTo>
                    <a:pt x="1185" y="814"/>
                  </a:lnTo>
                  <a:lnTo>
                    <a:pt x="1185" y="444"/>
                  </a:lnTo>
                  <a:lnTo>
                    <a:pt x="946" y="814"/>
                  </a:lnTo>
                  <a:lnTo>
                    <a:pt x="799" y="814"/>
                  </a:lnTo>
                  <a:lnTo>
                    <a:pt x="799" y="235"/>
                  </a:lnTo>
                  <a:close/>
                  <a:moveTo>
                    <a:pt x="1727" y="814"/>
                  </a:moveTo>
                  <a:lnTo>
                    <a:pt x="1727" y="566"/>
                  </a:lnTo>
                  <a:lnTo>
                    <a:pt x="1713" y="569"/>
                  </a:lnTo>
                  <a:lnTo>
                    <a:pt x="1702" y="571"/>
                  </a:lnTo>
                  <a:lnTo>
                    <a:pt x="1692" y="576"/>
                  </a:lnTo>
                  <a:lnTo>
                    <a:pt x="1686" y="580"/>
                  </a:lnTo>
                  <a:lnTo>
                    <a:pt x="1679" y="589"/>
                  </a:lnTo>
                  <a:lnTo>
                    <a:pt x="1670" y="603"/>
                  </a:lnTo>
                  <a:lnTo>
                    <a:pt x="1659" y="621"/>
                  </a:lnTo>
                  <a:lnTo>
                    <a:pt x="1645" y="647"/>
                  </a:lnTo>
                  <a:lnTo>
                    <a:pt x="1572" y="814"/>
                  </a:lnTo>
                  <a:lnTo>
                    <a:pt x="1407" y="814"/>
                  </a:lnTo>
                  <a:lnTo>
                    <a:pt x="1490" y="654"/>
                  </a:lnTo>
                  <a:lnTo>
                    <a:pt x="1505" y="626"/>
                  </a:lnTo>
                  <a:lnTo>
                    <a:pt x="1520" y="600"/>
                  </a:lnTo>
                  <a:lnTo>
                    <a:pt x="1536" y="579"/>
                  </a:lnTo>
                  <a:lnTo>
                    <a:pt x="1553" y="559"/>
                  </a:lnTo>
                  <a:lnTo>
                    <a:pt x="1561" y="551"/>
                  </a:lnTo>
                  <a:lnTo>
                    <a:pt x="1569" y="544"/>
                  </a:lnTo>
                  <a:lnTo>
                    <a:pt x="1577" y="537"/>
                  </a:lnTo>
                  <a:lnTo>
                    <a:pt x="1585" y="531"/>
                  </a:lnTo>
                  <a:lnTo>
                    <a:pt x="1593" y="527"/>
                  </a:lnTo>
                  <a:lnTo>
                    <a:pt x="1601" y="523"/>
                  </a:lnTo>
                  <a:lnTo>
                    <a:pt x="1610" y="520"/>
                  </a:lnTo>
                  <a:lnTo>
                    <a:pt x="1618" y="516"/>
                  </a:lnTo>
                  <a:lnTo>
                    <a:pt x="1606" y="512"/>
                  </a:lnTo>
                  <a:lnTo>
                    <a:pt x="1594" y="503"/>
                  </a:lnTo>
                  <a:lnTo>
                    <a:pt x="1584" y="494"/>
                  </a:lnTo>
                  <a:lnTo>
                    <a:pt x="1574" y="482"/>
                  </a:lnTo>
                  <a:lnTo>
                    <a:pt x="1564" y="470"/>
                  </a:lnTo>
                  <a:lnTo>
                    <a:pt x="1556" y="454"/>
                  </a:lnTo>
                  <a:lnTo>
                    <a:pt x="1548" y="437"/>
                  </a:lnTo>
                  <a:lnTo>
                    <a:pt x="1541" y="418"/>
                  </a:lnTo>
                  <a:lnTo>
                    <a:pt x="1532" y="392"/>
                  </a:lnTo>
                  <a:lnTo>
                    <a:pt x="1522" y="371"/>
                  </a:lnTo>
                  <a:lnTo>
                    <a:pt x="1518" y="362"/>
                  </a:lnTo>
                  <a:lnTo>
                    <a:pt x="1513" y="357"/>
                  </a:lnTo>
                  <a:lnTo>
                    <a:pt x="1508" y="351"/>
                  </a:lnTo>
                  <a:lnTo>
                    <a:pt x="1505" y="347"/>
                  </a:lnTo>
                  <a:lnTo>
                    <a:pt x="1500" y="345"/>
                  </a:lnTo>
                  <a:lnTo>
                    <a:pt x="1493" y="343"/>
                  </a:lnTo>
                  <a:lnTo>
                    <a:pt x="1486" y="340"/>
                  </a:lnTo>
                  <a:lnTo>
                    <a:pt x="1477" y="338"/>
                  </a:lnTo>
                  <a:lnTo>
                    <a:pt x="1455" y="337"/>
                  </a:lnTo>
                  <a:lnTo>
                    <a:pt x="1427" y="336"/>
                  </a:lnTo>
                  <a:lnTo>
                    <a:pt x="1427" y="234"/>
                  </a:lnTo>
                  <a:lnTo>
                    <a:pt x="1448" y="233"/>
                  </a:lnTo>
                  <a:lnTo>
                    <a:pt x="1465" y="232"/>
                  </a:lnTo>
                  <a:lnTo>
                    <a:pt x="1479" y="232"/>
                  </a:lnTo>
                  <a:lnTo>
                    <a:pt x="1490" y="232"/>
                  </a:lnTo>
                  <a:lnTo>
                    <a:pt x="1502" y="232"/>
                  </a:lnTo>
                  <a:lnTo>
                    <a:pt x="1514" y="233"/>
                  </a:lnTo>
                  <a:lnTo>
                    <a:pt x="1526" y="234"/>
                  </a:lnTo>
                  <a:lnTo>
                    <a:pt x="1537" y="236"/>
                  </a:lnTo>
                  <a:lnTo>
                    <a:pt x="1548" y="240"/>
                  </a:lnTo>
                  <a:lnTo>
                    <a:pt x="1557" y="243"/>
                  </a:lnTo>
                  <a:lnTo>
                    <a:pt x="1568" y="248"/>
                  </a:lnTo>
                  <a:lnTo>
                    <a:pt x="1577" y="254"/>
                  </a:lnTo>
                  <a:lnTo>
                    <a:pt x="1585" y="260"/>
                  </a:lnTo>
                  <a:lnTo>
                    <a:pt x="1594" y="269"/>
                  </a:lnTo>
                  <a:lnTo>
                    <a:pt x="1603" y="280"/>
                  </a:lnTo>
                  <a:lnTo>
                    <a:pt x="1612" y="292"/>
                  </a:lnTo>
                  <a:lnTo>
                    <a:pt x="1620" y="308"/>
                  </a:lnTo>
                  <a:lnTo>
                    <a:pt x="1628" y="325"/>
                  </a:lnTo>
                  <a:lnTo>
                    <a:pt x="1636" y="344"/>
                  </a:lnTo>
                  <a:lnTo>
                    <a:pt x="1645" y="365"/>
                  </a:lnTo>
                  <a:lnTo>
                    <a:pt x="1656" y="396"/>
                  </a:lnTo>
                  <a:lnTo>
                    <a:pt x="1667" y="422"/>
                  </a:lnTo>
                  <a:lnTo>
                    <a:pt x="1676" y="441"/>
                  </a:lnTo>
                  <a:lnTo>
                    <a:pt x="1683" y="452"/>
                  </a:lnTo>
                  <a:lnTo>
                    <a:pt x="1688" y="457"/>
                  </a:lnTo>
                  <a:lnTo>
                    <a:pt x="1691" y="460"/>
                  </a:lnTo>
                  <a:lnTo>
                    <a:pt x="1697" y="464"/>
                  </a:lnTo>
                  <a:lnTo>
                    <a:pt x="1702" y="466"/>
                  </a:lnTo>
                  <a:lnTo>
                    <a:pt x="1707" y="468"/>
                  </a:lnTo>
                  <a:lnTo>
                    <a:pt x="1713" y="470"/>
                  </a:lnTo>
                  <a:lnTo>
                    <a:pt x="1720" y="471"/>
                  </a:lnTo>
                  <a:lnTo>
                    <a:pt x="1727" y="472"/>
                  </a:lnTo>
                  <a:lnTo>
                    <a:pt x="1727" y="235"/>
                  </a:lnTo>
                  <a:lnTo>
                    <a:pt x="1880" y="235"/>
                  </a:lnTo>
                  <a:lnTo>
                    <a:pt x="1880" y="472"/>
                  </a:lnTo>
                  <a:lnTo>
                    <a:pt x="1887" y="471"/>
                  </a:lnTo>
                  <a:lnTo>
                    <a:pt x="1893" y="471"/>
                  </a:lnTo>
                  <a:lnTo>
                    <a:pt x="1900" y="468"/>
                  </a:lnTo>
                  <a:lnTo>
                    <a:pt x="1905" y="467"/>
                  </a:lnTo>
                  <a:lnTo>
                    <a:pt x="1910" y="464"/>
                  </a:lnTo>
                  <a:lnTo>
                    <a:pt x="1915" y="461"/>
                  </a:lnTo>
                  <a:lnTo>
                    <a:pt x="1919" y="457"/>
                  </a:lnTo>
                  <a:lnTo>
                    <a:pt x="1924" y="452"/>
                  </a:lnTo>
                  <a:lnTo>
                    <a:pt x="1932" y="441"/>
                  </a:lnTo>
                  <a:lnTo>
                    <a:pt x="1940" y="421"/>
                  </a:lnTo>
                  <a:lnTo>
                    <a:pt x="1951" y="396"/>
                  </a:lnTo>
                  <a:lnTo>
                    <a:pt x="1962" y="365"/>
                  </a:lnTo>
                  <a:lnTo>
                    <a:pt x="1971" y="344"/>
                  </a:lnTo>
                  <a:lnTo>
                    <a:pt x="1979" y="325"/>
                  </a:lnTo>
                  <a:lnTo>
                    <a:pt x="1987" y="309"/>
                  </a:lnTo>
                  <a:lnTo>
                    <a:pt x="1995" y="294"/>
                  </a:lnTo>
                  <a:lnTo>
                    <a:pt x="2003" y="281"/>
                  </a:lnTo>
                  <a:lnTo>
                    <a:pt x="2011" y="269"/>
                  </a:lnTo>
                  <a:lnTo>
                    <a:pt x="2019" y="261"/>
                  </a:lnTo>
                  <a:lnTo>
                    <a:pt x="2029" y="254"/>
                  </a:lnTo>
                  <a:lnTo>
                    <a:pt x="2038" y="249"/>
                  </a:lnTo>
                  <a:lnTo>
                    <a:pt x="2047" y="245"/>
                  </a:lnTo>
                  <a:lnTo>
                    <a:pt x="2058" y="240"/>
                  </a:lnTo>
                  <a:lnTo>
                    <a:pt x="2068" y="236"/>
                  </a:lnTo>
                  <a:lnTo>
                    <a:pt x="2080" y="234"/>
                  </a:lnTo>
                  <a:lnTo>
                    <a:pt x="2093" y="233"/>
                  </a:lnTo>
                  <a:lnTo>
                    <a:pt x="2106" y="232"/>
                  </a:lnTo>
                  <a:lnTo>
                    <a:pt x="2118" y="232"/>
                  </a:lnTo>
                  <a:lnTo>
                    <a:pt x="2129" y="232"/>
                  </a:lnTo>
                  <a:lnTo>
                    <a:pt x="2142" y="232"/>
                  </a:lnTo>
                  <a:lnTo>
                    <a:pt x="2159" y="233"/>
                  </a:lnTo>
                  <a:lnTo>
                    <a:pt x="2179" y="234"/>
                  </a:lnTo>
                  <a:lnTo>
                    <a:pt x="2179" y="336"/>
                  </a:lnTo>
                  <a:lnTo>
                    <a:pt x="2152" y="337"/>
                  </a:lnTo>
                  <a:lnTo>
                    <a:pt x="2130" y="338"/>
                  </a:lnTo>
                  <a:lnTo>
                    <a:pt x="2121" y="340"/>
                  </a:lnTo>
                  <a:lnTo>
                    <a:pt x="2114" y="343"/>
                  </a:lnTo>
                  <a:lnTo>
                    <a:pt x="2107" y="345"/>
                  </a:lnTo>
                  <a:lnTo>
                    <a:pt x="2102" y="347"/>
                  </a:lnTo>
                  <a:lnTo>
                    <a:pt x="2097" y="351"/>
                  </a:lnTo>
                  <a:lnTo>
                    <a:pt x="2094" y="357"/>
                  </a:lnTo>
                  <a:lnTo>
                    <a:pt x="2089" y="362"/>
                  </a:lnTo>
                  <a:lnTo>
                    <a:pt x="2085" y="371"/>
                  </a:lnTo>
                  <a:lnTo>
                    <a:pt x="2075" y="392"/>
                  </a:lnTo>
                  <a:lnTo>
                    <a:pt x="2065" y="418"/>
                  </a:lnTo>
                  <a:lnTo>
                    <a:pt x="2058" y="437"/>
                  </a:lnTo>
                  <a:lnTo>
                    <a:pt x="2051" y="454"/>
                  </a:lnTo>
                  <a:lnTo>
                    <a:pt x="2042" y="470"/>
                  </a:lnTo>
                  <a:lnTo>
                    <a:pt x="2032" y="482"/>
                  </a:lnTo>
                  <a:lnTo>
                    <a:pt x="2023" y="494"/>
                  </a:lnTo>
                  <a:lnTo>
                    <a:pt x="2012" y="503"/>
                  </a:lnTo>
                  <a:lnTo>
                    <a:pt x="2001" y="512"/>
                  </a:lnTo>
                  <a:lnTo>
                    <a:pt x="1989" y="516"/>
                  </a:lnTo>
                  <a:lnTo>
                    <a:pt x="1997" y="520"/>
                  </a:lnTo>
                  <a:lnTo>
                    <a:pt x="2006" y="523"/>
                  </a:lnTo>
                  <a:lnTo>
                    <a:pt x="2014" y="527"/>
                  </a:lnTo>
                  <a:lnTo>
                    <a:pt x="2022" y="531"/>
                  </a:lnTo>
                  <a:lnTo>
                    <a:pt x="2030" y="537"/>
                  </a:lnTo>
                  <a:lnTo>
                    <a:pt x="2038" y="544"/>
                  </a:lnTo>
                  <a:lnTo>
                    <a:pt x="2046" y="551"/>
                  </a:lnTo>
                  <a:lnTo>
                    <a:pt x="2054" y="559"/>
                  </a:lnTo>
                  <a:lnTo>
                    <a:pt x="2071" y="579"/>
                  </a:lnTo>
                  <a:lnTo>
                    <a:pt x="2086" y="600"/>
                  </a:lnTo>
                  <a:lnTo>
                    <a:pt x="2102" y="626"/>
                  </a:lnTo>
                  <a:lnTo>
                    <a:pt x="2117" y="654"/>
                  </a:lnTo>
                  <a:lnTo>
                    <a:pt x="2199" y="814"/>
                  </a:lnTo>
                  <a:lnTo>
                    <a:pt x="2035" y="814"/>
                  </a:lnTo>
                  <a:lnTo>
                    <a:pt x="1962" y="647"/>
                  </a:lnTo>
                  <a:lnTo>
                    <a:pt x="1953" y="626"/>
                  </a:lnTo>
                  <a:lnTo>
                    <a:pt x="1944" y="608"/>
                  </a:lnTo>
                  <a:lnTo>
                    <a:pt x="1934" y="596"/>
                  </a:lnTo>
                  <a:lnTo>
                    <a:pt x="1926" y="585"/>
                  </a:lnTo>
                  <a:lnTo>
                    <a:pt x="1922" y="582"/>
                  </a:lnTo>
                  <a:lnTo>
                    <a:pt x="1917" y="578"/>
                  </a:lnTo>
                  <a:lnTo>
                    <a:pt x="1912" y="576"/>
                  </a:lnTo>
                  <a:lnTo>
                    <a:pt x="1907" y="572"/>
                  </a:lnTo>
                  <a:lnTo>
                    <a:pt x="1894" y="569"/>
                  </a:lnTo>
                  <a:lnTo>
                    <a:pt x="1880" y="566"/>
                  </a:lnTo>
                  <a:lnTo>
                    <a:pt x="1880" y="814"/>
                  </a:lnTo>
                  <a:lnTo>
                    <a:pt x="1727" y="814"/>
                  </a:lnTo>
                  <a:close/>
                  <a:moveTo>
                    <a:pt x="2598" y="629"/>
                  </a:moveTo>
                  <a:lnTo>
                    <a:pt x="2751" y="655"/>
                  </a:lnTo>
                  <a:lnTo>
                    <a:pt x="2743" y="676"/>
                  </a:lnTo>
                  <a:lnTo>
                    <a:pt x="2733" y="695"/>
                  </a:lnTo>
                  <a:lnTo>
                    <a:pt x="2724" y="712"/>
                  </a:lnTo>
                  <a:lnTo>
                    <a:pt x="2712" y="730"/>
                  </a:lnTo>
                  <a:lnTo>
                    <a:pt x="2701" y="745"/>
                  </a:lnTo>
                  <a:lnTo>
                    <a:pt x="2687" y="759"/>
                  </a:lnTo>
                  <a:lnTo>
                    <a:pt x="2673" y="772"/>
                  </a:lnTo>
                  <a:lnTo>
                    <a:pt x="2658" y="783"/>
                  </a:lnTo>
                  <a:lnTo>
                    <a:pt x="2641" y="794"/>
                  </a:lnTo>
                  <a:lnTo>
                    <a:pt x="2624" y="802"/>
                  </a:lnTo>
                  <a:lnTo>
                    <a:pt x="2605" y="810"/>
                  </a:lnTo>
                  <a:lnTo>
                    <a:pt x="2587" y="816"/>
                  </a:lnTo>
                  <a:lnTo>
                    <a:pt x="2566" y="821"/>
                  </a:lnTo>
                  <a:lnTo>
                    <a:pt x="2545" y="824"/>
                  </a:lnTo>
                  <a:lnTo>
                    <a:pt x="2522" y="826"/>
                  </a:lnTo>
                  <a:lnTo>
                    <a:pt x="2499" y="826"/>
                  </a:lnTo>
                  <a:lnTo>
                    <a:pt x="2481" y="826"/>
                  </a:lnTo>
                  <a:lnTo>
                    <a:pt x="2462" y="825"/>
                  </a:lnTo>
                  <a:lnTo>
                    <a:pt x="2446" y="823"/>
                  </a:lnTo>
                  <a:lnTo>
                    <a:pt x="2428" y="821"/>
                  </a:lnTo>
                  <a:lnTo>
                    <a:pt x="2412" y="817"/>
                  </a:lnTo>
                  <a:lnTo>
                    <a:pt x="2397" y="812"/>
                  </a:lnTo>
                  <a:lnTo>
                    <a:pt x="2382" y="808"/>
                  </a:lnTo>
                  <a:lnTo>
                    <a:pt x="2368" y="802"/>
                  </a:lnTo>
                  <a:lnTo>
                    <a:pt x="2354" y="796"/>
                  </a:lnTo>
                  <a:lnTo>
                    <a:pt x="2341" y="788"/>
                  </a:lnTo>
                  <a:lnTo>
                    <a:pt x="2329" y="780"/>
                  </a:lnTo>
                  <a:lnTo>
                    <a:pt x="2318" y="772"/>
                  </a:lnTo>
                  <a:lnTo>
                    <a:pt x="2306" y="762"/>
                  </a:lnTo>
                  <a:lnTo>
                    <a:pt x="2295" y="752"/>
                  </a:lnTo>
                  <a:lnTo>
                    <a:pt x="2285" y="740"/>
                  </a:lnTo>
                  <a:lnTo>
                    <a:pt x="2276" y="729"/>
                  </a:lnTo>
                  <a:lnTo>
                    <a:pt x="2263" y="708"/>
                  </a:lnTo>
                  <a:lnTo>
                    <a:pt x="2251" y="687"/>
                  </a:lnTo>
                  <a:lnTo>
                    <a:pt x="2241" y="663"/>
                  </a:lnTo>
                  <a:lnTo>
                    <a:pt x="2233" y="639"/>
                  </a:lnTo>
                  <a:lnTo>
                    <a:pt x="2227" y="613"/>
                  </a:lnTo>
                  <a:lnTo>
                    <a:pt x="2222" y="586"/>
                  </a:lnTo>
                  <a:lnTo>
                    <a:pt x="2220" y="558"/>
                  </a:lnTo>
                  <a:lnTo>
                    <a:pt x="2219" y="529"/>
                  </a:lnTo>
                  <a:lnTo>
                    <a:pt x="2219" y="512"/>
                  </a:lnTo>
                  <a:lnTo>
                    <a:pt x="2220" y="494"/>
                  </a:lnTo>
                  <a:lnTo>
                    <a:pt x="2221" y="477"/>
                  </a:lnTo>
                  <a:lnTo>
                    <a:pt x="2223" y="460"/>
                  </a:lnTo>
                  <a:lnTo>
                    <a:pt x="2226" y="445"/>
                  </a:lnTo>
                  <a:lnTo>
                    <a:pt x="2229" y="430"/>
                  </a:lnTo>
                  <a:lnTo>
                    <a:pt x="2233" y="415"/>
                  </a:lnTo>
                  <a:lnTo>
                    <a:pt x="2237" y="401"/>
                  </a:lnTo>
                  <a:lnTo>
                    <a:pt x="2243" y="387"/>
                  </a:lnTo>
                  <a:lnTo>
                    <a:pt x="2248" y="373"/>
                  </a:lnTo>
                  <a:lnTo>
                    <a:pt x="2255" y="360"/>
                  </a:lnTo>
                  <a:lnTo>
                    <a:pt x="2261" y="348"/>
                  </a:lnTo>
                  <a:lnTo>
                    <a:pt x="2269" y="337"/>
                  </a:lnTo>
                  <a:lnTo>
                    <a:pt x="2277" y="325"/>
                  </a:lnTo>
                  <a:lnTo>
                    <a:pt x="2285" y="313"/>
                  </a:lnTo>
                  <a:lnTo>
                    <a:pt x="2294" y="303"/>
                  </a:lnTo>
                  <a:lnTo>
                    <a:pt x="2304" y="294"/>
                  </a:lnTo>
                  <a:lnTo>
                    <a:pt x="2313" y="284"/>
                  </a:lnTo>
                  <a:lnTo>
                    <a:pt x="2323" y="276"/>
                  </a:lnTo>
                  <a:lnTo>
                    <a:pt x="2334" y="268"/>
                  </a:lnTo>
                  <a:lnTo>
                    <a:pt x="2344" y="261"/>
                  </a:lnTo>
                  <a:lnTo>
                    <a:pt x="2356" y="254"/>
                  </a:lnTo>
                  <a:lnTo>
                    <a:pt x="2368" y="248"/>
                  </a:lnTo>
                  <a:lnTo>
                    <a:pt x="2379" y="242"/>
                  </a:lnTo>
                  <a:lnTo>
                    <a:pt x="2391" y="238"/>
                  </a:lnTo>
                  <a:lnTo>
                    <a:pt x="2404" y="233"/>
                  </a:lnTo>
                  <a:lnTo>
                    <a:pt x="2415" y="229"/>
                  </a:lnTo>
                  <a:lnTo>
                    <a:pt x="2429" y="227"/>
                  </a:lnTo>
                  <a:lnTo>
                    <a:pt x="2442" y="225"/>
                  </a:lnTo>
                  <a:lnTo>
                    <a:pt x="2456" y="224"/>
                  </a:lnTo>
                  <a:lnTo>
                    <a:pt x="2470" y="222"/>
                  </a:lnTo>
                  <a:lnTo>
                    <a:pt x="2484" y="222"/>
                  </a:lnTo>
                  <a:lnTo>
                    <a:pt x="2499" y="222"/>
                  </a:lnTo>
                  <a:lnTo>
                    <a:pt x="2516" y="224"/>
                  </a:lnTo>
                  <a:lnTo>
                    <a:pt x="2531" y="225"/>
                  </a:lnTo>
                  <a:lnTo>
                    <a:pt x="2545" y="227"/>
                  </a:lnTo>
                  <a:lnTo>
                    <a:pt x="2559" y="231"/>
                  </a:lnTo>
                  <a:lnTo>
                    <a:pt x="2573" y="234"/>
                  </a:lnTo>
                  <a:lnTo>
                    <a:pt x="2587" y="239"/>
                  </a:lnTo>
                  <a:lnTo>
                    <a:pt x="2599" y="243"/>
                  </a:lnTo>
                  <a:lnTo>
                    <a:pt x="2612" y="249"/>
                  </a:lnTo>
                  <a:lnTo>
                    <a:pt x="2624" y="255"/>
                  </a:lnTo>
                  <a:lnTo>
                    <a:pt x="2635" y="262"/>
                  </a:lnTo>
                  <a:lnTo>
                    <a:pt x="2647" y="270"/>
                  </a:lnTo>
                  <a:lnTo>
                    <a:pt x="2658" y="278"/>
                  </a:lnTo>
                  <a:lnTo>
                    <a:pt x="2668" y="288"/>
                  </a:lnTo>
                  <a:lnTo>
                    <a:pt x="2677" y="297"/>
                  </a:lnTo>
                  <a:lnTo>
                    <a:pt x="2688" y="308"/>
                  </a:lnTo>
                  <a:lnTo>
                    <a:pt x="2696" y="318"/>
                  </a:lnTo>
                  <a:lnTo>
                    <a:pt x="2704" y="330"/>
                  </a:lnTo>
                  <a:lnTo>
                    <a:pt x="2712" y="343"/>
                  </a:lnTo>
                  <a:lnTo>
                    <a:pt x="2719" y="355"/>
                  </a:lnTo>
                  <a:lnTo>
                    <a:pt x="2726" y="369"/>
                  </a:lnTo>
                  <a:lnTo>
                    <a:pt x="2732" y="385"/>
                  </a:lnTo>
                  <a:lnTo>
                    <a:pt x="2738" y="400"/>
                  </a:lnTo>
                  <a:lnTo>
                    <a:pt x="2743" y="415"/>
                  </a:lnTo>
                  <a:lnTo>
                    <a:pt x="2746" y="432"/>
                  </a:lnTo>
                  <a:lnTo>
                    <a:pt x="2750" y="450"/>
                  </a:lnTo>
                  <a:lnTo>
                    <a:pt x="2753" y="467"/>
                  </a:lnTo>
                  <a:lnTo>
                    <a:pt x="2755" y="486"/>
                  </a:lnTo>
                  <a:lnTo>
                    <a:pt x="2757" y="506"/>
                  </a:lnTo>
                  <a:lnTo>
                    <a:pt x="2758" y="526"/>
                  </a:lnTo>
                  <a:lnTo>
                    <a:pt x="2759" y="547"/>
                  </a:lnTo>
                  <a:lnTo>
                    <a:pt x="2759" y="569"/>
                  </a:lnTo>
                  <a:lnTo>
                    <a:pt x="2376" y="569"/>
                  </a:lnTo>
                  <a:lnTo>
                    <a:pt x="2377" y="585"/>
                  </a:lnTo>
                  <a:lnTo>
                    <a:pt x="2378" y="601"/>
                  </a:lnTo>
                  <a:lnTo>
                    <a:pt x="2382" y="615"/>
                  </a:lnTo>
                  <a:lnTo>
                    <a:pt x="2385" y="629"/>
                  </a:lnTo>
                  <a:lnTo>
                    <a:pt x="2391" y="642"/>
                  </a:lnTo>
                  <a:lnTo>
                    <a:pt x="2397" y="654"/>
                  </a:lnTo>
                  <a:lnTo>
                    <a:pt x="2404" y="664"/>
                  </a:lnTo>
                  <a:lnTo>
                    <a:pt x="2413" y="675"/>
                  </a:lnTo>
                  <a:lnTo>
                    <a:pt x="2421" y="683"/>
                  </a:lnTo>
                  <a:lnTo>
                    <a:pt x="2432" y="691"/>
                  </a:lnTo>
                  <a:lnTo>
                    <a:pt x="2441" y="698"/>
                  </a:lnTo>
                  <a:lnTo>
                    <a:pt x="2453" y="703"/>
                  </a:lnTo>
                  <a:lnTo>
                    <a:pt x="2463" y="708"/>
                  </a:lnTo>
                  <a:lnTo>
                    <a:pt x="2476" y="710"/>
                  </a:lnTo>
                  <a:lnTo>
                    <a:pt x="2488" y="712"/>
                  </a:lnTo>
                  <a:lnTo>
                    <a:pt x="2500" y="712"/>
                  </a:lnTo>
                  <a:lnTo>
                    <a:pt x="2510" y="712"/>
                  </a:lnTo>
                  <a:lnTo>
                    <a:pt x="2518" y="711"/>
                  </a:lnTo>
                  <a:lnTo>
                    <a:pt x="2526" y="710"/>
                  </a:lnTo>
                  <a:lnTo>
                    <a:pt x="2534" y="708"/>
                  </a:lnTo>
                  <a:lnTo>
                    <a:pt x="2541" y="705"/>
                  </a:lnTo>
                  <a:lnTo>
                    <a:pt x="2548" y="702"/>
                  </a:lnTo>
                  <a:lnTo>
                    <a:pt x="2555" y="697"/>
                  </a:lnTo>
                  <a:lnTo>
                    <a:pt x="2561" y="692"/>
                  </a:lnTo>
                  <a:lnTo>
                    <a:pt x="2567" y="688"/>
                  </a:lnTo>
                  <a:lnTo>
                    <a:pt x="2573" y="682"/>
                  </a:lnTo>
                  <a:lnTo>
                    <a:pt x="2577" y="675"/>
                  </a:lnTo>
                  <a:lnTo>
                    <a:pt x="2583" y="667"/>
                  </a:lnTo>
                  <a:lnTo>
                    <a:pt x="2587" y="659"/>
                  </a:lnTo>
                  <a:lnTo>
                    <a:pt x="2591" y="650"/>
                  </a:lnTo>
                  <a:lnTo>
                    <a:pt x="2595" y="640"/>
                  </a:lnTo>
                  <a:lnTo>
                    <a:pt x="2598" y="629"/>
                  </a:lnTo>
                  <a:close/>
                  <a:moveTo>
                    <a:pt x="2606" y="475"/>
                  </a:moveTo>
                  <a:lnTo>
                    <a:pt x="2606" y="459"/>
                  </a:lnTo>
                  <a:lnTo>
                    <a:pt x="2604" y="444"/>
                  </a:lnTo>
                  <a:lnTo>
                    <a:pt x="2602" y="430"/>
                  </a:lnTo>
                  <a:lnTo>
                    <a:pt x="2597" y="416"/>
                  </a:lnTo>
                  <a:lnTo>
                    <a:pt x="2592" y="404"/>
                  </a:lnTo>
                  <a:lnTo>
                    <a:pt x="2587" y="393"/>
                  </a:lnTo>
                  <a:lnTo>
                    <a:pt x="2581" y="383"/>
                  </a:lnTo>
                  <a:lnTo>
                    <a:pt x="2573" y="374"/>
                  </a:lnTo>
                  <a:lnTo>
                    <a:pt x="2564" y="366"/>
                  </a:lnTo>
                  <a:lnTo>
                    <a:pt x="2555" y="359"/>
                  </a:lnTo>
                  <a:lnTo>
                    <a:pt x="2546" y="353"/>
                  </a:lnTo>
                  <a:lnTo>
                    <a:pt x="2536" y="348"/>
                  </a:lnTo>
                  <a:lnTo>
                    <a:pt x="2526" y="344"/>
                  </a:lnTo>
                  <a:lnTo>
                    <a:pt x="2516" y="341"/>
                  </a:lnTo>
                  <a:lnTo>
                    <a:pt x="2505" y="340"/>
                  </a:lnTo>
                  <a:lnTo>
                    <a:pt x="2493" y="339"/>
                  </a:lnTo>
                  <a:lnTo>
                    <a:pt x="2481" y="340"/>
                  </a:lnTo>
                  <a:lnTo>
                    <a:pt x="2469" y="341"/>
                  </a:lnTo>
                  <a:lnTo>
                    <a:pt x="2458" y="345"/>
                  </a:lnTo>
                  <a:lnTo>
                    <a:pt x="2447" y="348"/>
                  </a:lnTo>
                  <a:lnTo>
                    <a:pt x="2437" y="353"/>
                  </a:lnTo>
                  <a:lnTo>
                    <a:pt x="2428" y="360"/>
                  </a:lnTo>
                  <a:lnTo>
                    <a:pt x="2419" y="367"/>
                  </a:lnTo>
                  <a:lnTo>
                    <a:pt x="2411" y="376"/>
                  </a:lnTo>
                  <a:lnTo>
                    <a:pt x="2403" y="386"/>
                  </a:lnTo>
                  <a:lnTo>
                    <a:pt x="2397" y="396"/>
                  </a:lnTo>
                  <a:lnTo>
                    <a:pt x="2391" y="407"/>
                  </a:lnTo>
                  <a:lnTo>
                    <a:pt x="2386" y="418"/>
                  </a:lnTo>
                  <a:lnTo>
                    <a:pt x="2383" y="431"/>
                  </a:lnTo>
                  <a:lnTo>
                    <a:pt x="2380" y="445"/>
                  </a:lnTo>
                  <a:lnTo>
                    <a:pt x="2378" y="459"/>
                  </a:lnTo>
                  <a:lnTo>
                    <a:pt x="2378" y="475"/>
                  </a:lnTo>
                  <a:lnTo>
                    <a:pt x="2606" y="475"/>
                  </a:lnTo>
                  <a:close/>
                  <a:moveTo>
                    <a:pt x="2878" y="235"/>
                  </a:moveTo>
                  <a:lnTo>
                    <a:pt x="3268" y="235"/>
                  </a:lnTo>
                  <a:lnTo>
                    <a:pt x="3268" y="359"/>
                  </a:lnTo>
                  <a:lnTo>
                    <a:pt x="3030" y="359"/>
                  </a:lnTo>
                  <a:lnTo>
                    <a:pt x="3030" y="814"/>
                  </a:lnTo>
                  <a:lnTo>
                    <a:pt x="2878" y="814"/>
                  </a:lnTo>
                  <a:lnTo>
                    <a:pt x="2878" y="235"/>
                  </a:lnTo>
                  <a:close/>
                  <a:moveTo>
                    <a:pt x="3297" y="516"/>
                  </a:moveTo>
                  <a:lnTo>
                    <a:pt x="3298" y="498"/>
                  </a:lnTo>
                  <a:lnTo>
                    <a:pt x="3299" y="479"/>
                  </a:lnTo>
                  <a:lnTo>
                    <a:pt x="3303" y="460"/>
                  </a:lnTo>
                  <a:lnTo>
                    <a:pt x="3306" y="442"/>
                  </a:lnTo>
                  <a:lnTo>
                    <a:pt x="3312" y="423"/>
                  </a:lnTo>
                  <a:lnTo>
                    <a:pt x="3319" y="404"/>
                  </a:lnTo>
                  <a:lnTo>
                    <a:pt x="3326" y="387"/>
                  </a:lnTo>
                  <a:lnTo>
                    <a:pt x="3335" y="368"/>
                  </a:lnTo>
                  <a:lnTo>
                    <a:pt x="3345" y="351"/>
                  </a:lnTo>
                  <a:lnTo>
                    <a:pt x="3355" y="336"/>
                  </a:lnTo>
                  <a:lnTo>
                    <a:pt x="3368" y="320"/>
                  </a:lnTo>
                  <a:lnTo>
                    <a:pt x="3381" y="305"/>
                  </a:lnTo>
                  <a:lnTo>
                    <a:pt x="3393" y="292"/>
                  </a:lnTo>
                  <a:lnTo>
                    <a:pt x="3409" y="281"/>
                  </a:lnTo>
                  <a:lnTo>
                    <a:pt x="3425" y="270"/>
                  </a:lnTo>
                  <a:lnTo>
                    <a:pt x="3441" y="260"/>
                  </a:lnTo>
                  <a:lnTo>
                    <a:pt x="3459" y="250"/>
                  </a:lnTo>
                  <a:lnTo>
                    <a:pt x="3476" y="243"/>
                  </a:lnTo>
                  <a:lnTo>
                    <a:pt x="3495" y="236"/>
                  </a:lnTo>
                  <a:lnTo>
                    <a:pt x="3515" y="232"/>
                  </a:lnTo>
                  <a:lnTo>
                    <a:pt x="3533" y="227"/>
                  </a:lnTo>
                  <a:lnTo>
                    <a:pt x="3553" y="225"/>
                  </a:lnTo>
                  <a:lnTo>
                    <a:pt x="3574" y="222"/>
                  </a:lnTo>
                  <a:lnTo>
                    <a:pt x="3595" y="222"/>
                  </a:lnTo>
                  <a:lnTo>
                    <a:pt x="3611" y="222"/>
                  </a:lnTo>
                  <a:lnTo>
                    <a:pt x="3626" y="224"/>
                  </a:lnTo>
                  <a:lnTo>
                    <a:pt x="3643" y="225"/>
                  </a:lnTo>
                  <a:lnTo>
                    <a:pt x="3658" y="227"/>
                  </a:lnTo>
                  <a:lnTo>
                    <a:pt x="3672" y="231"/>
                  </a:lnTo>
                  <a:lnTo>
                    <a:pt x="3687" y="234"/>
                  </a:lnTo>
                  <a:lnTo>
                    <a:pt x="3701" y="239"/>
                  </a:lnTo>
                  <a:lnTo>
                    <a:pt x="3714" y="243"/>
                  </a:lnTo>
                  <a:lnTo>
                    <a:pt x="3728" y="249"/>
                  </a:lnTo>
                  <a:lnTo>
                    <a:pt x="3740" y="255"/>
                  </a:lnTo>
                  <a:lnTo>
                    <a:pt x="3753" y="262"/>
                  </a:lnTo>
                  <a:lnTo>
                    <a:pt x="3765" y="270"/>
                  </a:lnTo>
                  <a:lnTo>
                    <a:pt x="3777" y="278"/>
                  </a:lnTo>
                  <a:lnTo>
                    <a:pt x="3788" y="288"/>
                  </a:lnTo>
                  <a:lnTo>
                    <a:pt x="3799" y="297"/>
                  </a:lnTo>
                  <a:lnTo>
                    <a:pt x="3810" y="308"/>
                  </a:lnTo>
                  <a:lnTo>
                    <a:pt x="3820" y="318"/>
                  </a:lnTo>
                  <a:lnTo>
                    <a:pt x="3829" y="330"/>
                  </a:lnTo>
                  <a:lnTo>
                    <a:pt x="3838" y="341"/>
                  </a:lnTo>
                  <a:lnTo>
                    <a:pt x="3846" y="353"/>
                  </a:lnTo>
                  <a:lnTo>
                    <a:pt x="3853" y="365"/>
                  </a:lnTo>
                  <a:lnTo>
                    <a:pt x="3860" y="378"/>
                  </a:lnTo>
                  <a:lnTo>
                    <a:pt x="3867" y="390"/>
                  </a:lnTo>
                  <a:lnTo>
                    <a:pt x="3873" y="404"/>
                  </a:lnTo>
                  <a:lnTo>
                    <a:pt x="3878" y="417"/>
                  </a:lnTo>
                  <a:lnTo>
                    <a:pt x="3881" y="431"/>
                  </a:lnTo>
                  <a:lnTo>
                    <a:pt x="3885" y="446"/>
                  </a:lnTo>
                  <a:lnTo>
                    <a:pt x="3888" y="460"/>
                  </a:lnTo>
                  <a:lnTo>
                    <a:pt x="3891" y="475"/>
                  </a:lnTo>
                  <a:lnTo>
                    <a:pt x="3892" y="491"/>
                  </a:lnTo>
                  <a:lnTo>
                    <a:pt x="3893" y="507"/>
                  </a:lnTo>
                  <a:lnTo>
                    <a:pt x="3894" y="523"/>
                  </a:lnTo>
                  <a:lnTo>
                    <a:pt x="3893" y="540"/>
                  </a:lnTo>
                  <a:lnTo>
                    <a:pt x="3892" y="555"/>
                  </a:lnTo>
                  <a:lnTo>
                    <a:pt x="3891" y="571"/>
                  </a:lnTo>
                  <a:lnTo>
                    <a:pt x="3888" y="586"/>
                  </a:lnTo>
                  <a:lnTo>
                    <a:pt x="3885" y="600"/>
                  </a:lnTo>
                  <a:lnTo>
                    <a:pt x="3881" y="615"/>
                  </a:lnTo>
                  <a:lnTo>
                    <a:pt x="3878" y="629"/>
                  </a:lnTo>
                  <a:lnTo>
                    <a:pt x="3872" y="643"/>
                  </a:lnTo>
                  <a:lnTo>
                    <a:pt x="3867" y="656"/>
                  </a:lnTo>
                  <a:lnTo>
                    <a:pt x="3860" y="669"/>
                  </a:lnTo>
                  <a:lnTo>
                    <a:pt x="3853" y="682"/>
                  </a:lnTo>
                  <a:lnTo>
                    <a:pt x="3846" y="695"/>
                  </a:lnTo>
                  <a:lnTo>
                    <a:pt x="3838" y="706"/>
                  </a:lnTo>
                  <a:lnTo>
                    <a:pt x="3829" y="718"/>
                  </a:lnTo>
                  <a:lnTo>
                    <a:pt x="3820" y="730"/>
                  </a:lnTo>
                  <a:lnTo>
                    <a:pt x="3809" y="740"/>
                  </a:lnTo>
                  <a:lnTo>
                    <a:pt x="3799" y="751"/>
                  </a:lnTo>
                  <a:lnTo>
                    <a:pt x="3787" y="761"/>
                  </a:lnTo>
                  <a:lnTo>
                    <a:pt x="3775" y="770"/>
                  </a:lnTo>
                  <a:lnTo>
                    <a:pt x="3764" y="779"/>
                  </a:lnTo>
                  <a:lnTo>
                    <a:pt x="3752" y="786"/>
                  </a:lnTo>
                  <a:lnTo>
                    <a:pt x="3739" y="793"/>
                  </a:lnTo>
                  <a:lnTo>
                    <a:pt x="3726" y="800"/>
                  </a:lnTo>
                  <a:lnTo>
                    <a:pt x="3714" y="805"/>
                  </a:lnTo>
                  <a:lnTo>
                    <a:pt x="3700" y="810"/>
                  </a:lnTo>
                  <a:lnTo>
                    <a:pt x="3686" y="815"/>
                  </a:lnTo>
                  <a:lnTo>
                    <a:pt x="3672" y="818"/>
                  </a:lnTo>
                  <a:lnTo>
                    <a:pt x="3658" y="822"/>
                  </a:lnTo>
                  <a:lnTo>
                    <a:pt x="3643" y="824"/>
                  </a:lnTo>
                  <a:lnTo>
                    <a:pt x="3627" y="825"/>
                  </a:lnTo>
                  <a:lnTo>
                    <a:pt x="3612" y="826"/>
                  </a:lnTo>
                  <a:lnTo>
                    <a:pt x="3596" y="826"/>
                  </a:lnTo>
                  <a:lnTo>
                    <a:pt x="3576" y="826"/>
                  </a:lnTo>
                  <a:lnTo>
                    <a:pt x="3556" y="824"/>
                  </a:lnTo>
                  <a:lnTo>
                    <a:pt x="3538" y="822"/>
                  </a:lnTo>
                  <a:lnTo>
                    <a:pt x="3518" y="818"/>
                  </a:lnTo>
                  <a:lnTo>
                    <a:pt x="3499" y="812"/>
                  </a:lnTo>
                  <a:lnTo>
                    <a:pt x="3481" y="807"/>
                  </a:lnTo>
                  <a:lnTo>
                    <a:pt x="3462" y="800"/>
                  </a:lnTo>
                  <a:lnTo>
                    <a:pt x="3445" y="791"/>
                  </a:lnTo>
                  <a:lnTo>
                    <a:pt x="3427" y="781"/>
                  </a:lnTo>
                  <a:lnTo>
                    <a:pt x="3411" y="770"/>
                  </a:lnTo>
                  <a:lnTo>
                    <a:pt x="3396" y="759"/>
                  </a:lnTo>
                  <a:lnTo>
                    <a:pt x="3381" y="746"/>
                  </a:lnTo>
                  <a:lnTo>
                    <a:pt x="3368" y="733"/>
                  </a:lnTo>
                  <a:lnTo>
                    <a:pt x="3356" y="718"/>
                  </a:lnTo>
                  <a:lnTo>
                    <a:pt x="3345" y="703"/>
                  </a:lnTo>
                  <a:lnTo>
                    <a:pt x="3335" y="685"/>
                  </a:lnTo>
                  <a:lnTo>
                    <a:pt x="3326" y="668"/>
                  </a:lnTo>
                  <a:lnTo>
                    <a:pt x="3319" y="649"/>
                  </a:lnTo>
                  <a:lnTo>
                    <a:pt x="3312" y="629"/>
                  </a:lnTo>
                  <a:lnTo>
                    <a:pt x="3306" y="608"/>
                  </a:lnTo>
                  <a:lnTo>
                    <a:pt x="3303" y="587"/>
                  </a:lnTo>
                  <a:lnTo>
                    <a:pt x="3299" y="564"/>
                  </a:lnTo>
                  <a:lnTo>
                    <a:pt x="3298" y="541"/>
                  </a:lnTo>
                  <a:lnTo>
                    <a:pt x="3297" y="516"/>
                  </a:lnTo>
                  <a:close/>
                  <a:moveTo>
                    <a:pt x="3454" y="524"/>
                  </a:moveTo>
                  <a:lnTo>
                    <a:pt x="3455" y="545"/>
                  </a:lnTo>
                  <a:lnTo>
                    <a:pt x="3456" y="565"/>
                  </a:lnTo>
                  <a:lnTo>
                    <a:pt x="3460" y="584"/>
                  </a:lnTo>
                  <a:lnTo>
                    <a:pt x="3464" y="600"/>
                  </a:lnTo>
                  <a:lnTo>
                    <a:pt x="3470" y="617"/>
                  </a:lnTo>
                  <a:lnTo>
                    <a:pt x="3477" y="631"/>
                  </a:lnTo>
                  <a:lnTo>
                    <a:pt x="3485" y="645"/>
                  </a:lnTo>
                  <a:lnTo>
                    <a:pt x="3495" y="656"/>
                  </a:lnTo>
                  <a:lnTo>
                    <a:pt x="3505" y="667"/>
                  </a:lnTo>
                  <a:lnTo>
                    <a:pt x="3517" y="676"/>
                  </a:lnTo>
                  <a:lnTo>
                    <a:pt x="3529" y="684"/>
                  </a:lnTo>
                  <a:lnTo>
                    <a:pt x="3540" y="690"/>
                  </a:lnTo>
                  <a:lnTo>
                    <a:pt x="3553" y="696"/>
                  </a:lnTo>
                  <a:lnTo>
                    <a:pt x="3567" y="699"/>
                  </a:lnTo>
                  <a:lnTo>
                    <a:pt x="3581" y="702"/>
                  </a:lnTo>
                  <a:lnTo>
                    <a:pt x="3596" y="702"/>
                  </a:lnTo>
                  <a:lnTo>
                    <a:pt x="3610" y="702"/>
                  </a:lnTo>
                  <a:lnTo>
                    <a:pt x="3624" y="699"/>
                  </a:lnTo>
                  <a:lnTo>
                    <a:pt x="3638" y="696"/>
                  </a:lnTo>
                  <a:lnTo>
                    <a:pt x="3651" y="690"/>
                  </a:lnTo>
                  <a:lnTo>
                    <a:pt x="3662" y="684"/>
                  </a:lnTo>
                  <a:lnTo>
                    <a:pt x="3674" y="676"/>
                  </a:lnTo>
                  <a:lnTo>
                    <a:pt x="3686" y="667"/>
                  </a:lnTo>
                  <a:lnTo>
                    <a:pt x="3696" y="656"/>
                  </a:lnTo>
                  <a:lnTo>
                    <a:pt x="3705" y="645"/>
                  </a:lnTo>
                  <a:lnTo>
                    <a:pt x="3714" y="631"/>
                  </a:lnTo>
                  <a:lnTo>
                    <a:pt x="3721" y="617"/>
                  </a:lnTo>
                  <a:lnTo>
                    <a:pt x="3726" y="600"/>
                  </a:lnTo>
                  <a:lnTo>
                    <a:pt x="3731" y="583"/>
                  </a:lnTo>
                  <a:lnTo>
                    <a:pt x="3733" y="564"/>
                  </a:lnTo>
                  <a:lnTo>
                    <a:pt x="3736" y="544"/>
                  </a:lnTo>
                  <a:lnTo>
                    <a:pt x="3737" y="523"/>
                  </a:lnTo>
                  <a:lnTo>
                    <a:pt x="3736" y="502"/>
                  </a:lnTo>
                  <a:lnTo>
                    <a:pt x="3733" y="484"/>
                  </a:lnTo>
                  <a:lnTo>
                    <a:pt x="3731" y="465"/>
                  </a:lnTo>
                  <a:lnTo>
                    <a:pt x="3726" y="449"/>
                  </a:lnTo>
                  <a:lnTo>
                    <a:pt x="3721" y="432"/>
                  </a:lnTo>
                  <a:lnTo>
                    <a:pt x="3714" y="418"/>
                  </a:lnTo>
                  <a:lnTo>
                    <a:pt x="3705" y="404"/>
                  </a:lnTo>
                  <a:lnTo>
                    <a:pt x="3696" y="393"/>
                  </a:lnTo>
                  <a:lnTo>
                    <a:pt x="3686" y="382"/>
                  </a:lnTo>
                  <a:lnTo>
                    <a:pt x="3674" y="373"/>
                  </a:lnTo>
                  <a:lnTo>
                    <a:pt x="3662" y="365"/>
                  </a:lnTo>
                  <a:lnTo>
                    <a:pt x="3651" y="358"/>
                  </a:lnTo>
                  <a:lnTo>
                    <a:pt x="3638" y="353"/>
                  </a:lnTo>
                  <a:lnTo>
                    <a:pt x="3624" y="350"/>
                  </a:lnTo>
                  <a:lnTo>
                    <a:pt x="3610" y="347"/>
                  </a:lnTo>
                  <a:lnTo>
                    <a:pt x="3596" y="347"/>
                  </a:lnTo>
                  <a:lnTo>
                    <a:pt x="3581" y="347"/>
                  </a:lnTo>
                  <a:lnTo>
                    <a:pt x="3567" y="350"/>
                  </a:lnTo>
                  <a:lnTo>
                    <a:pt x="3553" y="353"/>
                  </a:lnTo>
                  <a:lnTo>
                    <a:pt x="3540" y="358"/>
                  </a:lnTo>
                  <a:lnTo>
                    <a:pt x="3529" y="365"/>
                  </a:lnTo>
                  <a:lnTo>
                    <a:pt x="3517" y="373"/>
                  </a:lnTo>
                  <a:lnTo>
                    <a:pt x="3505" y="382"/>
                  </a:lnTo>
                  <a:lnTo>
                    <a:pt x="3495" y="393"/>
                  </a:lnTo>
                  <a:lnTo>
                    <a:pt x="3485" y="404"/>
                  </a:lnTo>
                  <a:lnTo>
                    <a:pt x="3477" y="418"/>
                  </a:lnTo>
                  <a:lnTo>
                    <a:pt x="3470" y="432"/>
                  </a:lnTo>
                  <a:lnTo>
                    <a:pt x="3464" y="449"/>
                  </a:lnTo>
                  <a:lnTo>
                    <a:pt x="3460" y="466"/>
                  </a:lnTo>
                  <a:lnTo>
                    <a:pt x="3456" y="484"/>
                  </a:lnTo>
                  <a:lnTo>
                    <a:pt x="3455" y="503"/>
                  </a:lnTo>
                  <a:lnTo>
                    <a:pt x="3454" y="524"/>
                  </a:lnTo>
                  <a:close/>
                  <a:moveTo>
                    <a:pt x="4009" y="235"/>
                  </a:moveTo>
                  <a:lnTo>
                    <a:pt x="4151" y="235"/>
                  </a:lnTo>
                  <a:lnTo>
                    <a:pt x="4151" y="320"/>
                  </a:lnTo>
                  <a:lnTo>
                    <a:pt x="4158" y="310"/>
                  </a:lnTo>
                  <a:lnTo>
                    <a:pt x="4167" y="299"/>
                  </a:lnTo>
                  <a:lnTo>
                    <a:pt x="4175" y="290"/>
                  </a:lnTo>
                  <a:lnTo>
                    <a:pt x="4184" y="281"/>
                  </a:lnTo>
                  <a:lnTo>
                    <a:pt x="4193" y="273"/>
                  </a:lnTo>
                  <a:lnTo>
                    <a:pt x="4204" y="264"/>
                  </a:lnTo>
                  <a:lnTo>
                    <a:pt x="4215" y="256"/>
                  </a:lnTo>
                  <a:lnTo>
                    <a:pt x="4227" y="249"/>
                  </a:lnTo>
                  <a:lnTo>
                    <a:pt x="4239" y="243"/>
                  </a:lnTo>
                  <a:lnTo>
                    <a:pt x="4250" y="238"/>
                  </a:lnTo>
                  <a:lnTo>
                    <a:pt x="4263" y="233"/>
                  </a:lnTo>
                  <a:lnTo>
                    <a:pt x="4276" y="228"/>
                  </a:lnTo>
                  <a:lnTo>
                    <a:pt x="4290" y="226"/>
                  </a:lnTo>
                  <a:lnTo>
                    <a:pt x="4304" y="224"/>
                  </a:lnTo>
                  <a:lnTo>
                    <a:pt x="4318" y="222"/>
                  </a:lnTo>
                  <a:lnTo>
                    <a:pt x="4332" y="222"/>
                  </a:lnTo>
                  <a:lnTo>
                    <a:pt x="4344" y="222"/>
                  </a:lnTo>
                  <a:lnTo>
                    <a:pt x="4356" y="224"/>
                  </a:lnTo>
                  <a:lnTo>
                    <a:pt x="4368" y="225"/>
                  </a:lnTo>
                  <a:lnTo>
                    <a:pt x="4380" y="227"/>
                  </a:lnTo>
                  <a:lnTo>
                    <a:pt x="4391" y="229"/>
                  </a:lnTo>
                  <a:lnTo>
                    <a:pt x="4403" y="233"/>
                  </a:lnTo>
                  <a:lnTo>
                    <a:pt x="4413" y="238"/>
                  </a:lnTo>
                  <a:lnTo>
                    <a:pt x="4425" y="242"/>
                  </a:lnTo>
                  <a:lnTo>
                    <a:pt x="4436" y="247"/>
                  </a:lnTo>
                  <a:lnTo>
                    <a:pt x="4446" y="253"/>
                  </a:lnTo>
                  <a:lnTo>
                    <a:pt x="4455" y="260"/>
                  </a:lnTo>
                  <a:lnTo>
                    <a:pt x="4466" y="267"/>
                  </a:lnTo>
                  <a:lnTo>
                    <a:pt x="4475" y="274"/>
                  </a:lnTo>
                  <a:lnTo>
                    <a:pt x="4484" y="283"/>
                  </a:lnTo>
                  <a:lnTo>
                    <a:pt x="4494" y="291"/>
                  </a:lnTo>
                  <a:lnTo>
                    <a:pt x="4502" y="301"/>
                  </a:lnTo>
                  <a:lnTo>
                    <a:pt x="4511" y="311"/>
                  </a:lnTo>
                  <a:lnTo>
                    <a:pt x="4518" y="322"/>
                  </a:lnTo>
                  <a:lnTo>
                    <a:pt x="4526" y="333"/>
                  </a:lnTo>
                  <a:lnTo>
                    <a:pt x="4533" y="345"/>
                  </a:lnTo>
                  <a:lnTo>
                    <a:pt x="4539" y="357"/>
                  </a:lnTo>
                  <a:lnTo>
                    <a:pt x="4545" y="369"/>
                  </a:lnTo>
                  <a:lnTo>
                    <a:pt x="4551" y="382"/>
                  </a:lnTo>
                  <a:lnTo>
                    <a:pt x="4555" y="395"/>
                  </a:lnTo>
                  <a:lnTo>
                    <a:pt x="4559" y="410"/>
                  </a:lnTo>
                  <a:lnTo>
                    <a:pt x="4562" y="424"/>
                  </a:lnTo>
                  <a:lnTo>
                    <a:pt x="4566" y="439"/>
                  </a:lnTo>
                  <a:lnTo>
                    <a:pt x="4568" y="454"/>
                  </a:lnTo>
                  <a:lnTo>
                    <a:pt x="4572" y="487"/>
                  </a:lnTo>
                  <a:lnTo>
                    <a:pt x="4573" y="521"/>
                  </a:lnTo>
                  <a:lnTo>
                    <a:pt x="4572" y="540"/>
                  </a:lnTo>
                  <a:lnTo>
                    <a:pt x="4572" y="556"/>
                  </a:lnTo>
                  <a:lnTo>
                    <a:pt x="4569" y="573"/>
                  </a:lnTo>
                  <a:lnTo>
                    <a:pt x="4568" y="590"/>
                  </a:lnTo>
                  <a:lnTo>
                    <a:pt x="4566" y="606"/>
                  </a:lnTo>
                  <a:lnTo>
                    <a:pt x="4562" y="621"/>
                  </a:lnTo>
                  <a:lnTo>
                    <a:pt x="4559" y="635"/>
                  </a:lnTo>
                  <a:lnTo>
                    <a:pt x="4554" y="650"/>
                  </a:lnTo>
                  <a:lnTo>
                    <a:pt x="4550" y="664"/>
                  </a:lnTo>
                  <a:lnTo>
                    <a:pt x="4545" y="677"/>
                  </a:lnTo>
                  <a:lnTo>
                    <a:pt x="4539" y="690"/>
                  </a:lnTo>
                  <a:lnTo>
                    <a:pt x="4533" y="703"/>
                  </a:lnTo>
                  <a:lnTo>
                    <a:pt x="4526" y="715"/>
                  </a:lnTo>
                  <a:lnTo>
                    <a:pt x="4518" y="725"/>
                  </a:lnTo>
                  <a:lnTo>
                    <a:pt x="4510" y="737"/>
                  </a:lnTo>
                  <a:lnTo>
                    <a:pt x="4502" y="746"/>
                  </a:lnTo>
                  <a:lnTo>
                    <a:pt x="4493" y="756"/>
                  </a:lnTo>
                  <a:lnTo>
                    <a:pt x="4483" y="766"/>
                  </a:lnTo>
                  <a:lnTo>
                    <a:pt x="4474" y="774"/>
                  </a:lnTo>
                  <a:lnTo>
                    <a:pt x="4465" y="782"/>
                  </a:lnTo>
                  <a:lnTo>
                    <a:pt x="4454" y="789"/>
                  </a:lnTo>
                  <a:lnTo>
                    <a:pt x="4445" y="795"/>
                  </a:lnTo>
                  <a:lnTo>
                    <a:pt x="4434" y="802"/>
                  </a:lnTo>
                  <a:lnTo>
                    <a:pt x="4424" y="807"/>
                  </a:lnTo>
                  <a:lnTo>
                    <a:pt x="4412" y="811"/>
                  </a:lnTo>
                  <a:lnTo>
                    <a:pt x="4402" y="816"/>
                  </a:lnTo>
                  <a:lnTo>
                    <a:pt x="4390" y="819"/>
                  </a:lnTo>
                  <a:lnTo>
                    <a:pt x="4379" y="822"/>
                  </a:lnTo>
                  <a:lnTo>
                    <a:pt x="4367" y="824"/>
                  </a:lnTo>
                  <a:lnTo>
                    <a:pt x="4355" y="825"/>
                  </a:lnTo>
                  <a:lnTo>
                    <a:pt x="4344" y="826"/>
                  </a:lnTo>
                  <a:lnTo>
                    <a:pt x="4331" y="826"/>
                  </a:lnTo>
                  <a:lnTo>
                    <a:pt x="4319" y="826"/>
                  </a:lnTo>
                  <a:lnTo>
                    <a:pt x="4307" y="825"/>
                  </a:lnTo>
                  <a:lnTo>
                    <a:pt x="4296" y="824"/>
                  </a:lnTo>
                  <a:lnTo>
                    <a:pt x="4285" y="822"/>
                  </a:lnTo>
                  <a:lnTo>
                    <a:pt x="4274" y="819"/>
                  </a:lnTo>
                  <a:lnTo>
                    <a:pt x="4263" y="816"/>
                  </a:lnTo>
                  <a:lnTo>
                    <a:pt x="4254" y="812"/>
                  </a:lnTo>
                  <a:lnTo>
                    <a:pt x="4243" y="808"/>
                  </a:lnTo>
                  <a:lnTo>
                    <a:pt x="4234" y="803"/>
                  </a:lnTo>
                  <a:lnTo>
                    <a:pt x="4224" y="796"/>
                  </a:lnTo>
                  <a:lnTo>
                    <a:pt x="4214" y="789"/>
                  </a:lnTo>
                  <a:lnTo>
                    <a:pt x="4204" y="782"/>
                  </a:lnTo>
                  <a:lnTo>
                    <a:pt x="4183" y="763"/>
                  </a:lnTo>
                  <a:lnTo>
                    <a:pt x="4162" y="742"/>
                  </a:lnTo>
                  <a:lnTo>
                    <a:pt x="4162" y="1034"/>
                  </a:lnTo>
                  <a:lnTo>
                    <a:pt x="4009" y="1034"/>
                  </a:lnTo>
                  <a:lnTo>
                    <a:pt x="4009" y="235"/>
                  </a:lnTo>
                  <a:close/>
                  <a:moveTo>
                    <a:pt x="4161" y="515"/>
                  </a:moveTo>
                  <a:lnTo>
                    <a:pt x="4161" y="538"/>
                  </a:lnTo>
                  <a:lnTo>
                    <a:pt x="4163" y="561"/>
                  </a:lnTo>
                  <a:lnTo>
                    <a:pt x="4165" y="580"/>
                  </a:lnTo>
                  <a:lnTo>
                    <a:pt x="4170" y="599"/>
                  </a:lnTo>
                  <a:lnTo>
                    <a:pt x="4175" y="617"/>
                  </a:lnTo>
                  <a:lnTo>
                    <a:pt x="4182" y="633"/>
                  </a:lnTo>
                  <a:lnTo>
                    <a:pt x="4190" y="647"/>
                  </a:lnTo>
                  <a:lnTo>
                    <a:pt x="4199" y="659"/>
                  </a:lnTo>
                  <a:lnTo>
                    <a:pt x="4209" y="670"/>
                  </a:lnTo>
                  <a:lnTo>
                    <a:pt x="4219" y="680"/>
                  </a:lnTo>
                  <a:lnTo>
                    <a:pt x="4231" y="688"/>
                  </a:lnTo>
                  <a:lnTo>
                    <a:pt x="4241" y="694"/>
                  </a:lnTo>
                  <a:lnTo>
                    <a:pt x="4254" y="699"/>
                  </a:lnTo>
                  <a:lnTo>
                    <a:pt x="4267" y="703"/>
                  </a:lnTo>
                  <a:lnTo>
                    <a:pt x="4280" y="705"/>
                  </a:lnTo>
                  <a:lnTo>
                    <a:pt x="4294" y="705"/>
                  </a:lnTo>
                  <a:lnTo>
                    <a:pt x="4306" y="705"/>
                  </a:lnTo>
                  <a:lnTo>
                    <a:pt x="4319" y="703"/>
                  </a:lnTo>
                  <a:lnTo>
                    <a:pt x="4331" y="699"/>
                  </a:lnTo>
                  <a:lnTo>
                    <a:pt x="4341" y="695"/>
                  </a:lnTo>
                  <a:lnTo>
                    <a:pt x="4353" y="689"/>
                  </a:lnTo>
                  <a:lnTo>
                    <a:pt x="4363" y="682"/>
                  </a:lnTo>
                  <a:lnTo>
                    <a:pt x="4373" y="673"/>
                  </a:lnTo>
                  <a:lnTo>
                    <a:pt x="4382" y="662"/>
                  </a:lnTo>
                  <a:lnTo>
                    <a:pt x="4390" y="652"/>
                  </a:lnTo>
                  <a:lnTo>
                    <a:pt x="4397" y="638"/>
                  </a:lnTo>
                  <a:lnTo>
                    <a:pt x="4403" y="622"/>
                  </a:lnTo>
                  <a:lnTo>
                    <a:pt x="4409" y="606"/>
                  </a:lnTo>
                  <a:lnTo>
                    <a:pt x="4412" y="587"/>
                  </a:lnTo>
                  <a:lnTo>
                    <a:pt x="4415" y="568"/>
                  </a:lnTo>
                  <a:lnTo>
                    <a:pt x="4417" y="545"/>
                  </a:lnTo>
                  <a:lnTo>
                    <a:pt x="4417" y="522"/>
                  </a:lnTo>
                  <a:lnTo>
                    <a:pt x="4417" y="500"/>
                  </a:lnTo>
                  <a:lnTo>
                    <a:pt x="4415" y="480"/>
                  </a:lnTo>
                  <a:lnTo>
                    <a:pt x="4412" y="460"/>
                  </a:lnTo>
                  <a:lnTo>
                    <a:pt x="4408" y="443"/>
                  </a:lnTo>
                  <a:lnTo>
                    <a:pt x="4403" y="427"/>
                  </a:lnTo>
                  <a:lnTo>
                    <a:pt x="4396" y="413"/>
                  </a:lnTo>
                  <a:lnTo>
                    <a:pt x="4389" y="399"/>
                  </a:lnTo>
                  <a:lnTo>
                    <a:pt x="4381" y="387"/>
                  </a:lnTo>
                  <a:lnTo>
                    <a:pt x="4372" y="376"/>
                  </a:lnTo>
                  <a:lnTo>
                    <a:pt x="4361" y="368"/>
                  </a:lnTo>
                  <a:lnTo>
                    <a:pt x="4351" y="360"/>
                  </a:lnTo>
                  <a:lnTo>
                    <a:pt x="4340" y="354"/>
                  </a:lnTo>
                  <a:lnTo>
                    <a:pt x="4328" y="350"/>
                  </a:lnTo>
                  <a:lnTo>
                    <a:pt x="4316" y="346"/>
                  </a:lnTo>
                  <a:lnTo>
                    <a:pt x="4304" y="344"/>
                  </a:lnTo>
                  <a:lnTo>
                    <a:pt x="4290" y="343"/>
                  </a:lnTo>
                  <a:lnTo>
                    <a:pt x="4276" y="344"/>
                  </a:lnTo>
                  <a:lnTo>
                    <a:pt x="4263" y="346"/>
                  </a:lnTo>
                  <a:lnTo>
                    <a:pt x="4250" y="350"/>
                  </a:lnTo>
                  <a:lnTo>
                    <a:pt x="4239" y="354"/>
                  </a:lnTo>
                  <a:lnTo>
                    <a:pt x="4227" y="360"/>
                  </a:lnTo>
                  <a:lnTo>
                    <a:pt x="4217" y="367"/>
                  </a:lnTo>
                  <a:lnTo>
                    <a:pt x="4207" y="376"/>
                  </a:lnTo>
                  <a:lnTo>
                    <a:pt x="4197" y="387"/>
                  </a:lnTo>
                  <a:lnTo>
                    <a:pt x="4189" y="397"/>
                  </a:lnTo>
                  <a:lnTo>
                    <a:pt x="4181" y="410"/>
                  </a:lnTo>
                  <a:lnTo>
                    <a:pt x="4175" y="425"/>
                  </a:lnTo>
                  <a:lnTo>
                    <a:pt x="4169" y="441"/>
                  </a:lnTo>
                  <a:lnTo>
                    <a:pt x="4165" y="457"/>
                  </a:lnTo>
                  <a:lnTo>
                    <a:pt x="4163" y="474"/>
                  </a:lnTo>
                  <a:lnTo>
                    <a:pt x="4161" y="494"/>
                  </a:lnTo>
                  <a:lnTo>
                    <a:pt x="4161" y="515"/>
                  </a:lnTo>
                  <a:close/>
                  <a:moveTo>
                    <a:pt x="4659" y="516"/>
                  </a:moveTo>
                  <a:lnTo>
                    <a:pt x="4659" y="498"/>
                  </a:lnTo>
                  <a:lnTo>
                    <a:pt x="4660" y="479"/>
                  </a:lnTo>
                  <a:lnTo>
                    <a:pt x="4664" y="460"/>
                  </a:lnTo>
                  <a:lnTo>
                    <a:pt x="4668" y="442"/>
                  </a:lnTo>
                  <a:lnTo>
                    <a:pt x="4673" y="423"/>
                  </a:lnTo>
                  <a:lnTo>
                    <a:pt x="4680" y="404"/>
                  </a:lnTo>
                  <a:lnTo>
                    <a:pt x="4687" y="387"/>
                  </a:lnTo>
                  <a:lnTo>
                    <a:pt x="4696" y="368"/>
                  </a:lnTo>
                  <a:lnTo>
                    <a:pt x="4706" y="351"/>
                  </a:lnTo>
                  <a:lnTo>
                    <a:pt x="4717" y="336"/>
                  </a:lnTo>
                  <a:lnTo>
                    <a:pt x="4729" y="320"/>
                  </a:lnTo>
                  <a:lnTo>
                    <a:pt x="4742" y="305"/>
                  </a:lnTo>
                  <a:lnTo>
                    <a:pt x="4756" y="292"/>
                  </a:lnTo>
                  <a:lnTo>
                    <a:pt x="4770" y="281"/>
                  </a:lnTo>
                  <a:lnTo>
                    <a:pt x="4786" y="270"/>
                  </a:lnTo>
                  <a:lnTo>
                    <a:pt x="4802" y="260"/>
                  </a:lnTo>
                  <a:lnTo>
                    <a:pt x="4820" y="250"/>
                  </a:lnTo>
                  <a:lnTo>
                    <a:pt x="4837" y="243"/>
                  </a:lnTo>
                  <a:lnTo>
                    <a:pt x="4856" y="236"/>
                  </a:lnTo>
                  <a:lnTo>
                    <a:pt x="4876" y="232"/>
                  </a:lnTo>
                  <a:lnTo>
                    <a:pt x="4894" y="227"/>
                  </a:lnTo>
                  <a:lnTo>
                    <a:pt x="4915" y="225"/>
                  </a:lnTo>
                  <a:lnTo>
                    <a:pt x="4935" y="222"/>
                  </a:lnTo>
                  <a:lnTo>
                    <a:pt x="4956" y="222"/>
                  </a:lnTo>
                  <a:lnTo>
                    <a:pt x="4972" y="222"/>
                  </a:lnTo>
                  <a:lnTo>
                    <a:pt x="4989" y="224"/>
                  </a:lnTo>
                  <a:lnTo>
                    <a:pt x="5004" y="225"/>
                  </a:lnTo>
                  <a:lnTo>
                    <a:pt x="5019" y="227"/>
                  </a:lnTo>
                  <a:lnTo>
                    <a:pt x="5033" y="231"/>
                  </a:lnTo>
                  <a:lnTo>
                    <a:pt x="5048" y="234"/>
                  </a:lnTo>
                  <a:lnTo>
                    <a:pt x="5062" y="239"/>
                  </a:lnTo>
                  <a:lnTo>
                    <a:pt x="5076" y="243"/>
                  </a:lnTo>
                  <a:lnTo>
                    <a:pt x="5089" y="249"/>
                  </a:lnTo>
                  <a:lnTo>
                    <a:pt x="5102" y="255"/>
                  </a:lnTo>
                  <a:lnTo>
                    <a:pt x="5114" y="262"/>
                  </a:lnTo>
                  <a:lnTo>
                    <a:pt x="5126" y="270"/>
                  </a:lnTo>
                  <a:lnTo>
                    <a:pt x="5138" y="278"/>
                  </a:lnTo>
                  <a:lnTo>
                    <a:pt x="5149" y="288"/>
                  </a:lnTo>
                  <a:lnTo>
                    <a:pt x="5161" y="297"/>
                  </a:lnTo>
                  <a:lnTo>
                    <a:pt x="5171" y="308"/>
                  </a:lnTo>
                  <a:lnTo>
                    <a:pt x="5181" y="318"/>
                  </a:lnTo>
                  <a:lnTo>
                    <a:pt x="5191" y="330"/>
                  </a:lnTo>
                  <a:lnTo>
                    <a:pt x="5199" y="341"/>
                  </a:lnTo>
                  <a:lnTo>
                    <a:pt x="5208" y="353"/>
                  </a:lnTo>
                  <a:lnTo>
                    <a:pt x="5216" y="365"/>
                  </a:lnTo>
                  <a:lnTo>
                    <a:pt x="5223" y="378"/>
                  </a:lnTo>
                  <a:lnTo>
                    <a:pt x="5228" y="390"/>
                  </a:lnTo>
                  <a:lnTo>
                    <a:pt x="5234" y="404"/>
                  </a:lnTo>
                  <a:lnTo>
                    <a:pt x="5239" y="417"/>
                  </a:lnTo>
                  <a:lnTo>
                    <a:pt x="5244" y="431"/>
                  </a:lnTo>
                  <a:lnTo>
                    <a:pt x="5247" y="446"/>
                  </a:lnTo>
                  <a:lnTo>
                    <a:pt x="5249" y="460"/>
                  </a:lnTo>
                  <a:lnTo>
                    <a:pt x="5252" y="475"/>
                  </a:lnTo>
                  <a:lnTo>
                    <a:pt x="5253" y="491"/>
                  </a:lnTo>
                  <a:lnTo>
                    <a:pt x="5254" y="507"/>
                  </a:lnTo>
                  <a:lnTo>
                    <a:pt x="5255" y="523"/>
                  </a:lnTo>
                  <a:lnTo>
                    <a:pt x="5254" y="540"/>
                  </a:lnTo>
                  <a:lnTo>
                    <a:pt x="5253" y="555"/>
                  </a:lnTo>
                  <a:lnTo>
                    <a:pt x="5252" y="571"/>
                  </a:lnTo>
                  <a:lnTo>
                    <a:pt x="5249" y="586"/>
                  </a:lnTo>
                  <a:lnTo>
                    <a:pt x="5247" y="600"/>
                  </a:lnTo>
                  <a:lnTo>
                    <a:pt x="5242" y="615"/>
                  </a:lnTo>
                  <a:lnTo>
                    <a:pt x="5239" y="629"/>
                  </a:lnTo>
                  <a:lnTo>
                    <a:pt x="5233" y="643"/>
                  </a:lnTo>
                  <a:lnTo>
                    <a:pt x="5228" y="656"/>
                  </a:lnTo>
                  <a:lnTo>
                    <a:pt x="5222" y="669"/>
                  </a:lnTo>
                  <a:lnTo>
                    <a:pt x="5215" y="682"/>
                  </a:lnTo>
                  <a:lnTo>
                    <a:pt x="5208" y="695"/>
                  </a:lnTo>
                  <a:lnTo>
                    <a:pt x="5199" y="706"/>
                  </a:lnTo>
                  <a:lnTo>
                    <a:pt x="5190" y="718"/>
                  </a:lnTo>
                  <a:lnTo>
                    <a:pt x="5181" y="730"/>
                  </a:lnTo>
                  <a:lnTo>
                    <a:pt x="5170" y="740"/>
                  </a:lnTo>
                  <a:lnTo>
                    <a:pt x="5160" y="751"/>
                  </a:lnTo>
                  <a:lnTo>
                    <a:pt x="5148" y="761"/>
                  </a:lnTo>
                  <a:lnTo>
                    <a:pt x="5137" y="770"/>
                  </a:lnTo>
                  <a:lnTo>
                    <a:pt x="5125" y="779"/>
                  </a:lnTo>
                  <a:lnTo>
                    <a:pt x="5113" y="786"/>
                  </a:lnTo>
                  <a:lnTo>
                    <a:pt x="5100" y="793"/>
                  </a:lnTo>
                  <a:lnTo>
                    <a:pt x="5088" y="800"/>
                  </a:lnTo>
                  <a:lnTo>
                    <a:pt x="5075" y="805"/>
                  </a:lnTo>
                  <a:lnTo>
                    <a:pt x="5061" y="810"/>
                  </a:lnTo>
                  <a:lnTo>
                    <a:pt x="5048" y="815"/>
                  </a:lnTo>
                  <a:lnTo>
                    <a:pt x="5033" y="818"/>
                  </a:lnTo>
                  <a:lnTo>
                    <a:pt x="5019" y="822"/>
                  </a:lnTo>
                  <a:lnTo>
                    <a:pt x="5004" y="824"/>
                  </a:lnTo>
                  <a:lnTo>
                    <a:pt x="4989" y="825"/>
                  </a:lnTo>
                  <a:lnTo>
                    <a:pt x="4973" y="826"/>
                  </a:lnTo>
                  <a:lnTo>
                    <a:pt x="4957" y="826"/>
                  </a:lnTo>
                  <a:lnTo>
                    <a:pt x="4937" y="826"/>
                  </a:lnTo>
                  <a:lnTo>
                    <a:pt x="4918" y="824"/>
                  </a:lnTo>
                  <a:lnTo>
                    <a:pt x="4899" y="822"/>
                  </a:lnTo>
                  <a:lnTo>
                    <a:pt x="4879" y="818"/>
                  </a:lnTo>
                  <a:lnTo>
                    <a:pt x="4861" y="812"/>
                  </a:lnTo>
                  <a:lnTo>
                    <a:pt x="4842" y="807"/>
                  </a:lnTo>
                  <a:lnTo>
                    <a:pt x="4824" y="800"/>
                  </a:lnTo>
                  <a:lnTo>
                    <a:pt x="4806" y="791"/>
                  </a:lnTo>
                  <a:lnTo>
                    <a:pt x="4788" y="781"/>
                  </a:lnTo>
                  <a:lnTo>
                    <a:pt x="4772" y="770"/>
                  </a:lnTo>
                  <a:lnTo>
                    <a:pt x="4757" y="759"/>
                  </a:lnTo>
                  <a:lnTo>
                    <a:pt x="4742" y="746"/>
                  </a:lnTo>
                  <a:lnTo>
                    <a:pt x="4729" y="733"/>
                  </a:lnTo>
                  <a:lnTo>
                    <a:pt x="4717" y="718"/>
                  </a:lnTo>
                  <a:lnTo>
                    <a:pt x="4706" y="703"/>
                  </a:lnTo>
                  <a:lnTo>
                    <a:pt x="4696" y="685"/>
                  </a:lnTo>
                  <a:lnTo>
                    <a:pt x="4687" y="668"/>
                  </a:lnTo>
                  <a:lnTo>
                    <a:pt x="4680" y="649"/>
                  </a:lnTo>
                  <a:lnTo>
                    <a:pt x="4673" y="629"/>
                  </a:lnTo>
                  <a:lnTo>
                    <a:pt x="4668" y="608"/>
                  </a:lnTo>
                  <a:lnTo>
                    <a:pt x="4664" y="587"/>
                  </a:lnTo>
                  <a:lnTo>
                    <a:pt x="4660" y="564"/>
                  </a:lnTo>
                  <a:lnTo>
                    <a:pt x="4659" y="541"/>
                  </a:lnTo>
                  <a:lnTo>
                    <a:pt x="4659" y="516"/>
                  </a:lnTo>
                  <a:close/>
                  <a:moveTo>
                    <a:pt x="4815" y="524"/>
                  </a:moveTo>
                  <a:lnTo>
                    <a:pt x="4816" y="545"/>
                  </a:lnTo>
                  <a:lnTo>
                    <a:pt x="4817" y="565"/>
                  </a:lnTo>
                  <a:lnTo>
                    <a:pt x="4821" y="584"/>
                  </a:lnTo>
                  <a:lnTo>
                    <a:pt x="4826" y="600"/>
                  </a:lnTo>
                  <a:lnTo>
                    <a:pt x="4831" y="617"/>
                  </a:lnTo>
                  <a:lnTo>
                    <a:pt x="4838" y="631"/>
                  </a:lnTo>
                  <a:lnTo>
                    <a:pt x="4847" y="645"/>
                  </a:lnTo>
                  <a:lnTo>
                    <a:pt x="4856" y="656"/>
                  </a:lnTo>
                  <a:lnTo>
                    <a:pt x="4866" y="667"/>
                  </a:lnTo>
                  <a:lnTo>
                    <a:pt x="4878" y="676"/>
                  </a:lnTo>
                  <a:lnTo>
                    <a:pt x="4890" y="684"/>
                  </a:lnTo>
                  <a:lnTo>
                    <a:pt x="4901" y="690"/>
                  </a:lnTo>
                  <a:lnTo>
                    <a:pt x="4914" y="696"/>
                  </a:lnTo>
                  <a:lnTo>
                    <a:pt x="4928" y="699"/>
                  </a:lnTo>
                  <a:lnTo>
                    <a:pt x="4942" y="702"/>
                  </a:lnTo>
                  <a:lnTo>
                    <a:pt x="4957" y="702"/>
                  </a:lnTo>
                  <a:lnTo>
                    <a:pt x="4971" y="702"/>
                  </a:lnTo>
                  <a:lnTo>
                    <a:pt x="4985" y="699"/>
                  </a:lnTo>
                  <a:lnTo>
                    <a:pt x="4999" y="696"/>
                  </a:lnTo>
                  <a:lnTo>
                    <a:pt x="5012" y="690"/>
                  </a:lnTo>
                  <a:lnTo>
                    <a:pt x="5024" y="684"/>
                  </a:lnTo>
                  <a:lnTo>
                    <a:pt x="5035" y="676"/>
                  </a:lnTo>
                  <a:lnTo>
                    <a:pt x="5047" y="667"/>
                  </a:lnTo>
                  <a:lnTo>
                    <a:pt x="5057" y="656"/>
                  </a:lnTo>
                  <a:lnTo>
                    <a:pt x="5067" y="645"/>
                  </a:lnTo>
                  <a:lnTo>
                    <a:pt x="5075" y="631"/>
                  </a:lnTo>
                  <a:lnTo>
                    <a:pt x="5082" y="617"/>
                  </a:lnTo>
                  <a:lnTo>
                    <a:pt x="5088" y="600"/>
                  </a:lnTo>
                  <a:lnTo>
                    <a:pt x="5092" y="583"/>
                  </a:lnTo>
                  <a:lnTo>
                    <a:pt x="5096" y="564"/>
                  </a:lnTo>
                  <a:lnTo>
                    <a:pt x="5097" y="544"/>
                  </a:lnTo>
                  <a:lnTo>
                    <a:pt x="5098" y="523"/>
                  </a:lnTo>
                  <a:lnTo>
                    <a:pt x="5097" y="502"/>
                  </a:lnTo>
                  <a:lnTo>
                    <a:pt x="5096" y="484"/>
                  </a:lnTo>
                  <a:lnTo>
                    <a:pt x="5092" y="465"/>
                  </a:lnTo>
                  <a:lnTo>
                    <a:pt x="5088" y="449"/>
                  </a:lnTo>
                  <a:lnTo>
                    <a:pt x="5082" y="432"/>
                  </a:lnTo>
                  <a:lnTo>
                    <a:pt x="5075" y="418"/>
                  </a:lnTo>
                  <a:lnTo>
                    <a:pt x="5067" y="404"/>
                  </a:lnTo>
                  <a:lnTo>
                    <a:pt x="5057" y="393"/>
                  </a:lnTo>
                  <a:lnTo>
                    <a:pt x="5047" y="382"/>
                  </a:lnTo>
                  <a:lnTo>
                    <a:pt x="5035" y="373"/>
                  </a:lnTo>
                  <a:lnTo>
                    <a:pt x="5024" y="365"/>
                  </a:lnTo>
                  <a:lnTo>
                    <a:pt x="5012" y="358"/>
                  </a:lnTo>
                  <a:lnTo>
                    <a:pt x="4999" y="353"/>
                  </a:lnTo>
                  <a:lnTo>
                    <a:pt x="4985" y="350"/>
                  </a:lnTo>
                  <a:lnTo>
                    <a:pt x="4971" y="347"/>
                  </a:lnTo>
                  <a:lnTo>
                    <a:pt x="4957" y="347"/>
                  </a:lnTo>
                  <a:lnTo>
                    <a:pt x="4942" y="347"/>
                  </a:lnTo>
                  <a:lnTo>
                    <a:pt x="4928" y="350"/>
                  </a:lnTo>
                  <a:lnTo>
                    <a:pt x="4914" y="353"/>
                  </a:lnTo>
                  <a:lnTo>
                    <a:pt x="4901" y="358"/>
                  </a:lnTo>
                  <a:lnTo>
                    <a:pt x="4890" y="365"/>
                  </a:lnTo>
                  <a:lnTo>
                    <a:pt x="4878" y="373"/>
                  </a:lnTo>
                  <a:lnTo>
                    <a:pt x="4866" y="382"/>
                  </a:lnTo>
                  <a:lnTo>
                    <a:pt x="4856" y="393"/>
                  </a:lnTo>
                  <a:lnTo>
                    <a:pt x="4847" y="404"/>
                  </a:lnTo>
                  <a:lnTo>
                    <a:pt x="4838" y="418"/>
                  </a:lnTo>
                  <a:lnTo>
                    <a:pt x="4831" y="432"/>
                  </a:lnTo>
                  <a:lnTo>
                    <a:pt x="4826" y="449"/>
                  </a:lnTo>
                  <a:lnTo>
                    <a:pt x="4821" y="466"/>
                  </a:lnTo>
                  <a:lnTo>
                    <a:pt x="4817" y="484"/>
                  </a:lnTo>
                  <a:lnTo>
                    <a:pt x="4816" y="503"/>
                  </a:lnTo>
                  <a:lnTo>
                    <a:pt x="4815" y="524"/>
                  </a:lnTo>
                  <a:close/>
                  <a:moveTo>
                    <a:pt x="5837" y="814"/>
                  </a:moveTo>
                  <a:lnTo>
                    <a:pt x="5400" y="814"/>
                  </a:lnTo>
                  <a:lnTo>
                    <a:pt x="5400" y="966"/>
                  </a:lnTo>
                  <a:lnTo>
                    <a:pt x="5276" y="966"/>
                  </a:lnTo>
                  <a:lnTo>
                    <a:pt x="5276" y="689"/>
                  </a:lnTo>
                  <a:lnTo>
                    <a:pt x="5339" y="689"/>
                  </a:lnTo>
                  <a:lnTo>
                    <a:pt x="5348" y="677"/>
                  </a:lnTo>
                  <a:lnTo>
                    <a:pt x="5358" y="663"/>
                  </a:lnTo>
                  <a:lnTo>
                    <a:pt x="5366" y="649"/>
                  </a:lnTo>
                  <a:lnTo>
                    <a:pt x="5374" y="633"/>
                  </a:lnTo>
                  <a:lnTo>
                    <a:pt x="5382" y="615"/>
                  </a:lnTo>
                  <a:lnTo>
                    <a:pt x="5389" y="596"/>
                  </a:lnTo>
                  <a:lnTo>
                    <a:pt x="5397" y="575"/>
                  </a:lnTo>
                  <a:lnTo>
                    <a:pt x="5403" y="552"/>
                  </a:lnTo>
                  <a:lnTo>
                    <a:pt x="5409" y="527"/>
                  </a:lnTo>
                  <a:lnTo>
                    <a:pt x="5415" y="498"/>
                  </a:lnTo>
                  <a:lnTo>
                    <a:pt x="5419" y="464"/>
                  </a:lnTo>
                  <a:lnTo>
                    <a:pt x="5424" y="427"/>
                  </a:lnTo>
                  <a:lnTo>
                    <a:pt x="5428" y="385"/>
                  </a:lnTo>
                  <a:lnTo>
                    <a:pt x="5430" y="339"/>
                  </a:lnTo>
                  <a:lnTo>
                    <a:pt x="5432" y="289"/>
                  </a:lnTo>
                  <a:lnTo>
                    <a:pt x="5433" y="235"/>
                  </a:lnTo>
                  <a:lnTo>
                    <a:pt x="5900" y="235"/>
                  </a:lnTo>
                  <a:lnTo>
                    <a:pt x="5900" y="689"/>
                  </a:lnTo>
                  <a:lnTo>
                    <a:pt x="5962" y="689"/>
                  </a:lnTo>
                  <a:lnTo>
                    <a:pt x="5962" y="966"/>
                  </a:lnTo>
                  <a:lnTo>
                    <a:pt x="5837" y="966"/>
                  </a:lnTo>
                  <a:lnTo>
                    <a:pt x="5837" y="814"/>
                  </a:lnTo>
                  <a:close/>
                  <a:moveTo>
                    <a:pt x="5749" y="689"/>
                  </a:moveTo>
                  <a:lnTo>
                    <a:pt x="5749" y="361"/>
                  </a:lnTo>
                  <a:lnTo>
                    <a:pt x="5565" y="361"/>
                  </a:lnTo>
                  <a:lnTo>
                    <a:pt x="5562" y="418"/>
                  </a:lnTo>
                  <a:lnTo>
                    <a:pt x="5556" y="471"/>
                  </a:lnTo>
                  <a:lnTo>
                    <a:pt x="5553" y="496"/>
                  </a:lnTo>
                  <a:lnTo>
                    <a:pt x="5550" y="520"/>
                  </a:lnTo>
                  <a:lnTo>
                    <a:pt x="5545" y="542"/>
                  </a:lnTo>
                  <a:lnTo>
                    <a:pt x="5541" y="563"/>
                  </a:lnTo>
                  <a:lnTo>
                    <a:pt x="5536" y="583"/>
                  </a:lnTo>
                  <a:lnTo>
                    <a:pt x="5530" y="601"/>
                  </a:lnTo>
                  <a:lnTo>
                    <a:pt x="5524" y="619"/>
                  </a:lnTo>
                  <a:lnTo>
                    <a:pt x="5518" y="635"/>
                  </a:lnTo>
                  <a:lnTo>
                    <a:pt x="5511" y="650"/>
                  </a:lnTo>
                  <a:lnTo>
                    <a:pt x="5504" y="664"/>
                  </a:lnTo>
                  <a:lnTo>
                    <a:pt x="5496" y="677"/>
                  </a:lnTo>
                  <a:lnTo>
                    <a:pt x="5488" y="689"/>
                  </a:lnTo>
                  <a:lnTo>
                    <a:pt x="5749" y="689"/>
                  </a:lnTo>
                  <a:close/>
                  <a:moveTo>
                    <a:pt x="6557" y="407"/>
                  </a:moveTo>
                  <a:lnTo>
                    <a:pt x="6406" y="434"/>
                  </a:lnTo>
                  <a:lnTo>
                    <a:pt x="6403" y="423"/>
                  </a:lnTo>
                  <a:lnTo>
                    <a:pt x="6401" y="413"/>
                  </a:lnTo>
                  <a:lnTo>
                    <a:pt x="6398" y="403"/>
                  </a:lnTo>
                  <a:lnTo>
                    <a:pt x="6393" y="394"/>
                  </a:lnTo>
                  <a:lnTo>
                    <a:pt x="6388" y="386"/>
                  </a:lnTo>
                  <a:lnTo>
                    <a:pt x="6384" y="379"/>
                  </a:lnTo>
                  <a:lnTo>
                    <a:pt x="6378" y="372"/>
                  </a:lnTo>
                  <a:lnTo>
                    <a:pt x="6371" y="366"/>
                  </a:lnTo>
                  <a:lnTo>
                    <a:pt x="6364" y="360"/>
                  </a:lnTo>
                  <a:lnTo>
                    <a:pt x="6357" y="355"/>
                  </a:lnTo>
                  <a:lnTo>
                    <a:pt x="6349" y="352"/>
                  </a:lnTo>
                  <a:lnTo>
                    <a:pt x="6340" y="348"/>
                  </a:lnTo>
                  <a:lnTo>
                    <a:pt x="6331" y="346"/>
                  </a:lnTo>
                  <a:lnTo>
                    <a:pt x="6322" y="344"/>
                  </a:lnTo>
                  <a:lnTo>
                    <a:pt x="6311" y="343"/>
                  </a:lnTo>
                  <a:lnTo>
                    <a:pt x="6301" y="343"/>
                  </a:lnTo>
                  <a:lnTo>
                    <a:pt x="6287" y="344"/>
                  </a:lnTo>
                  <a:lnTo>
                    <a:pt x="6274" y="345"/>
                  </a:lnTo>
                  <a:lnTo>
                    <a:pt x="6261" y="348"/>
                  </a:lnTo>
                  <a:lnTo>
                    <a:pt x="6250" y="352"/>
                  </a:lnTo>
                  <a:lnTo>
                    <a:pt x="6239" y="358"/>
                  </a:lnTo>
                  <a:lnTo>
                    <a:pt x="6229" y="365"/>
                  </a:lnTo>
                  <a:lnTo>
                    <a:pt x="6219" y="373"/>
                  </a:lnTo>
                  <a:lnTo>
                    <a:pt x="6210" y="382"/>
                  </a:lnTo>
                  <a:lnTo>
                    <a:pt x="6202" y="393"/>
                  </a:lnTo>
                  <a:lnTo>
                    <a:pt x="6195" y="406"/>
                  </a:lnTo>
                  <a:lnTo>
                    <a:pt x="6189" y="420"/>
                  </a:lnTo>
                  <a:lnTo>
                    <a:pt x="6184" y="435"/>
                  </a:lnTo>
                  <a:lnTo>
                    <a:pt x="6181" y="452"/>
                  </a:lnTo>
                  <a:lnTo>
                    <a:pt x="6179" y="471"/>
                  </a:lnTo>
                  <a:lnTo>
                    <a:pt x="6176" y="492"/>
                  </a:lnTo>
                  <a:lnTo>
                    <a:pt x="6176" y="514"/>
                  </a:lnTo>
                  <a:lnTo>
                    <a:pt x="6176" y="538"/>
                  </a:lnTo>
                  <a:lnTo>
                    <a:pt x="6179" y="562"/>
                  </a:lnTo>
                  <a:lnTo>
                    <a:pt x="6181" y="583"/>
                  </a:lnTo>
                  <a:lnTo>
                    <a:pt x="6184" y="603"/>
                  </a:lnTo>
                  <a:lnTo>
                    <a:pt x="6189" y="619"/>
                  </a:lnTo>
                  <a:lnTo>
                    <a:pt x="6196" y="634"/>
                  </a:lnTo>
                  <a:lnTo>
                    <a:pt x="6203" y="648"/>
                  </a:lnTo>
                  <a:lnTo>
                    <a:pt x="6211" y="660"/>
                  </a:lnTo>
                  <a:lnTo>
                    <a:pt x="6219" y="669"/>
                  </a:lnTo>
                  <a:lnTo>
                    <a:pt x="6230" y="678"/>
                  </a:lnTo>
                  <a:lnTo>
                    <a:pt x="6240" y="685"/>
                  </a:lnTo>
                  <a:lnTo>
                    <a:pt x="6251" y="691"/>
                  </a:lnTo>
                  <a:lnTo>
                    <a:pt x="6264" y="696"/>
                  </a:lnTo>
                  <a:lnTo>
                    <a:pt x="6275" y="699"/>
                  </a:lnTo>
                  <a:lnTo>
                    <a:pt x="6289" y="702"/>
                  </a:lnTo>
                  <a:lnTo>
                    <a:pt x="6303" y="702"/>
                  </a:lnTo>
                  <a:lnTo>
                    <a:pt x="6314" y="702"/>
                  </a:lnTo>
                  <a:lnTo>
                    <a:pt x="6324" y="701"/>
                  </a:lnTo>
                  <a:lnTo>
                    <a:pt x="6333" y="698"/>
                  </a:lnTo>
                  <a:lnTo>
                    <a:pt x="6343" y="696"/>
                  </a:lnTo>
                  <a:lnTo>
                    <a:pt x="6352" y="692"/>
                  </a:lnTo>
                  <a:lnTo>
                    <a:pt x="6360" y="688"/>
                  </a:lnTo>
                  <a:lnTo>
                    <a:pt x="6367" y="683"/>
                  </a:lnTo>
                  <a:lnTo>
                    <a:pt x="6374" y="677"/>
                  </a:lnTo>
                  <a:lnTo>
                    <a:pt x="6381" y="670"/>
                  </a:lnTo>
                  <a:lnTo>
                    <a:pt x="6387" y="663"/>
                  </a:lnTo>
                  <a:lnTo>
                    <a:pt x="6393" y="654"/>
                  </a:lnTo>
                  <a:lnTo>
                    <a:pt x="6399" y="643"/>
                  </a:lnTo>
                  <a:lnTo>
                    <a:pt x="6403" y="633"/>
                  </a:lnTo>
                  <a:lnTo>
                    <a:pt x="6407" y="620"/>
                  </a:lnTo>
                  <a:lnTo>
                    <a:pt x="6410" y="607"/>
                  </a:lnTo>
                  <a:lnTo>
                    <a:pt x="6414" y="592"/>
                  </a:lnTo>
                  <a:lnTo>
                    <a:pt x="6564" y="618"/>
                  </a:lnTo>
                  <a:lnTo>
                    <a:pt x="6558" y="642"/>
                  </a:lnTo>
                  <a:lnTo>
                    <a:pt x="6550" y="667"/>
                  </a:lnTo>
                  <a:lnTo>
                    <a:pt x="6541" y="688"/>
                  </a:lnTo>
                  <a:lnTo>
                    <a:pt x="6530" y="709"/>
                  </a:lnTo>
                  <a:lnTo>
                    <a:pt x="6517" y="727"/>
                  </a:lnTo>
                  <a:lnTo>
                    <a:pt x="6505" y="745"/>
                  </a:lnTo>
                  <a:lnTo>
                    <a:pt x="6491" y="760"/>
                  </a:lnTo>
                  <a:lnTo>
                    <a:pt x="6474" y="774"/>
                  </a:lnTo>
                  <a:lnTo>
                    <a:pt x="6457" y="787"/>
                  </a:lnTo>
                  <a:lnTo>
                    <a:pt x="6438" y="797"/>
                  </a:lnTo>
                  <a:lnTo>
                    <a:pt x="6418" y="807"/>
                  </a:lnTo>
                  <a:lnTo>
                    <a:pt x="6396" y="814"/>
                  </a:lnTo>
                  <a:lnTo>
                    <a:pt x="6374" y="819"/>
                  </a:lnTo>
                  <a:lnTo>
                    <a:pt x="6350" y="823"/>
                  </a:lnTo>
                  <a:lnTo>
                    <a:pt x="6323" y="826"/>
                  </a:lnTo>
                  <a:lnTo>
                    <a:pt x="6296" y="826"/>
                  </a:lnTo>
                  <a:lnTo>
                    <a:pt x="6281" y="826"/>
                  </a:lnTo>
                  <a:lnTo>
                    <a:pt x="6266" y="825"/>
                  </a:lnTo>
                  <a:lnTo>
                    <a:pt x="6251" y="824"/>
                  </a:lnTo>
                  <a:lnTo>
                    <a:pt x="6236" y="822"/>
                  </a:lnTo>
                  <a:lnTo>
                    <a:pt x="6222" y="819"/>
                  </a:lnTo>
                  <a:lnTo>
                    <a:pt x="6209" y="816"/>
                  </a:lnTo>
                  <a:lnTo>
                    <a:pt x="6195" y="811"/>
                  </a:lnTo>
                  <a:lnTo>
                    <a:pt x="6182" y="807"/>
                  </a:lnTo>
                  <a:lnTo>
                    <a:pt x="6170" y="802"/>
                  </a:lnTo>
                  <a:lnTo>
                    <a:pt x="6158" y="796"/>
                  </a:lnTo>
                  <a:lnTo>
                    <a:pt x="6146" y="789"/>
                  </a:lnTo>
                  <a:lnTo>
                    <a:pt x="6136" y="782"/>
                  </a:lnTo>
                  <a:lnTo>
                    <a:pt x="6124" y="774"/>
                  </a:lnTo>
                  <a:lnTo>
                    <a:pt x="6113" y="766"/>
                  </a:lnTo>
                  <a:lnTo>
                    <a:pt x="6104" y="756"/>
                  </a:lnTo>
                  <a:lnTo>
                    <a:pt x="6095" y="747"/>
                  </a:lnTo>
                  <a:lnTo>
                    <a:pt x="6085" y="737"/>
                  </a:lnTo>
                  <a:lnTo>
                    <a:pt x="6076" y="726"/>
                  </a:lnTo>
                  <a:lnTo>
                    <a:pt x="6068" y="715"/>
                  </a:lnTo>
                  <a:lnTo>
                    <a:pt x="6061" y="703"/>
                  </a:lnTo>
                  <a:lnTo>
                    <a:pt x="6054" y="691"/>
                  </a:lnTo>
                  <a:lnTo>
                    <a:pt x="6048" y="678"/>
                  </a:lnTo>
                  <a:lnTo>
                    <a:pt x="6042" y="666"/>
                  </a:lnTo>
                  <a:lnTo>
                    <a:pt x="6038" y="652"/>
                  </a:lnTo>
                  <a:lnTo>
                    <a:pt x="6033" y="638"/>
                  </a:lnTo>
                  <a:lnTo>
                    <a:pt x="6030" y="622"/>
                  </a:lnTo>
                  <a:lnTo>
                    <a:pt x="6026" y="607"/>
                  </a:lnTo>
                  <a:lnTo>
                    <a:pt x="6024" y="592"/>
                  </a:lnTo>
                  <a:lnTo>
                    <a:pt x="6021" y="576"/>
                  </a:lnTo>
                  <a:lnTo>
                    <a:pt x="6020" y="559"/>
                  </a:lnTo>
                  <a:lnTo>
                    <a:pt x="6019" y="542"/>
                  </a:lnTo>
                  <a:lnTo>
                    <a:pt x="6019" y="524"/>
                  </a:lnTo>
                  <a:lnTo>
                    <a:pt x="6019" y="507"/>
                  </a:lnTo>
                  <a:lnTo>
                    <a:pt x="6020" y="491"/>
                  </a:lnTo>
                  <a:lnTo>
                    <a:pt x="6021" y="473"/>
                  </a:lnTo>
                  <a:lnTo>
                    <a:pt x="6024" y="457"/>
                  </a:lnTo>
                  <a:lnTo>
                    <a:pt x="6026" y="442"/>
                  </a:lnTo>
                  <a:lnTo>
                    <a:pt x="6030" y="427"/>
                  </a:lnTo>
                  <a:lnTo>
                    <a:pt x="6033" y="411"/>
                  </a:lnTo>
                  <a:lnTo>
                    <a:pt x="6038" y="397"/>
                  </a:lnTo>
                  <a:lnTo>
                    <a:pt x="6042" y="385"/>
                  </a:lnTo>
                  <a:lnTo>
                    <a:pt x="6048" y="371"/>
                  </a:lnTo>
                  <a:lnTo>
                    <a:pt x="6054" y="358"/>
                  </a:lnTo>
                  <a:lnTo>
                    <a:pt x="6061" y="346"/>
                  </a:lnTo>
                  <a:lnTo>
                    <a:pt x="6069" y="334"/>
                  </a:lnTo>
                  <a:lnTo>
                    <a:pt x="6077" y="323"/>
                  </a:lnTo>
                  <a:lnTo>
                    <a:pt x="6085" y="312"/>
                  </a:lnTo>
                  <a:lnTo>
                    <a:pt x="6095" y="302"/>
                  </a:lnTo>
                  <a:lnTo>
                    <a:pt x="6104" y="292"/>
                  </a:lnTo>
                  <a:lnTo>
                    <a:pt x="6115" y="283"/>
                  </a:lnTo>
                  <a:lnTo>
                    <a:pt x="6125" y="275"/>
                  </a:lnTo>
                  <a:lnTo>
                    <a:pt x="6136" y="267"/>
                  </a:lnTo>
                  <a:lnTo>
                    <a:pt x="6147" y="260"/>
                  </a:lnTo>
                  <a:lnTo>
                    <a:pt x="6159" y="253"/>
                  </a:lnTo>
                  <a:lnTo>
                    <a:pt x="6170" y="247"/>
                  </a:lnTo>
                  <a:lnTo>
                    <a:pt x="6183" y="242"/>
                  </a:lnTo>
                  <a:lnTo>
                    <a:pt x="6196" y="238"/>
                  </a:lnTo>
                  <a:lnTo>
                    <a:pt x="6210" y="233"/>
                  </a:lnTo>
                  <a:lnTo>
                    <a:pt x="6224" y="229"/>
                  </a:lnTo>
                  <a:lnTo>
                    <a:pt x="6238" y="227"/>
                  </a:lnTo>
                  <a:lnTo>
                    <a:pt x="6253" y="225"/>
                  </a:lnTo>
                  <a:lnTo>
                    <a:pt x="6268" y="224"/>
                  </a:lnTo>
                  <a:lnTo>
                    <a:pt x="6283" y="222"/>
                  </a:lnTo>
                  <a:lnTo>
                    <a:pt x="6300" y="222"/>
                  </a:lnTo>
                  <a:lnTo>
                    <a:pt x="6325" y="222"/>
                  </a:lnTo>
                  <a:lnTo>
                    <a:pt x="6350" y="225"/>
                  </a:lnTo>
                  <a:lnTo>
                    <a:pt x="6372" y="228"/>
                  </a:lnTo>
                  <a:lnTo>
                    <a:pt x="6394" y="233"/>
                  </a:lnTo>
                  <a:lnTo>
                    <a:pt x="6414" y="240"/>
                  </a:lnTo>
                  <a:lnTo>
                    <a:pt x="6434" y="248"/>
                  </a:lnTo>
                  <a:lnTo>
                    <a:pt x="6451" y="257"/>
                  </a:lnTo>
                  <a:lnTo>
                    <a:pt x="6467" y="268"/>
                  </a:lnTo>
                  <a:lnTo>
                    <a:pt x="6483" y="280"/>
                  </a:lnTo>
                  <a:lnTo>
                    <a:pt x="6495" y="294"/>
                  </a:lnTo>
                  <a:lnTo>
                    <a:pt x="6509" y="309"/>
                  </a:lnTo>
                  <a:lnTo>
                    <a:pt x="6521" y="325"/>
                  </a:lnTo>
                  <a:lnTo>
                    <a:pt x="6531" y="344"/>
                  </a:lnTo>
                  <a:lnTo>
                    <a:pt x="6541" y="362"/>
                  </a:lnTo>
                  <a:lnTo>
                    <a:pt x="6549" y="383"/>
                  </a:lnTo>
                  <a:lnTo>
                    <a:pt x="6557" y="407"/>
                  </a:lnTo>
                  <a:close/>
                  <a:moveTo>
                    <a:pt x="6666" y="235"/>
                  </a:moveTo>
                  <a:lnTo>
                    <a:pt x="6819" y="235"/>
                  </a:lnTo>
                  <a:lnTo>
                    <a:pt x="6819" y="472"/>
                  </a:lnTo>
                  <a:lnTo>
                    <a:pt x="6828" y="471"/>
                  </a:lnTo>
                  <a:lnTo>
                    <a:pt x="6836" y="468"/>
                  </a:lnTo>
                  <a:lnTo>
                    <a:pt x="6845" y="466"/>
                  </a:lnTo>
                  <a:lnTo>
                    <a:pt x="6852" y="464"/>
                  </a:lnTo>
                  <a:lnTo>
                    <a:pt x="6857" y="460"/>
                  </a:lnTo>
                  <a:lnTo>
                    <a:pt x="6863" y="457"/>
                  </a:lnTo>
                  <a:lnTo>
                    <a:pt x="6868" y="453"/>
                  </a:lnTo>
                  <a:lnTo>
                    <a:pt x="6873" y="449"/>
                  </a:lnTo>
                  <a:lnTo>
                    <a:pt x="6881" y="436"/>
                  </a:lnTo>
                  <a:lnTo>
                    <a:pt x="6890" y="418"/>
                  </a:lnTo>
                  <a:lnTo>
                    <a:pt x="6899" y="394"/>
                  </a:lnTo>
                  <a:lnTo>
                    <a:pt x="6911" y="365"/>
                  </a:lnTo>
                  <a:lnTo>
                    <a:pt x="6918" y="345"/>
                  </a:lnTo>
                  <a:lnTo>
                    <a:pt x="6926" y="326"/>
                  </a:lnTo>
                  <a:lnTo>
                    <a:pt x="6933" y="310"/>
                  </a:lnTo>
                  <a:lnTo>
                    <a:pt x="6941" y="295"/>
                  </a:lnTo>
                  <a:lnTo>
                    <a:pt x="6949" y="282"/>
                  </a:lnTo>
                  <a:lnTo>
                    <a:pt x="6958" y="271"/>
                  </a:lnTo>
                  <a:lnTo>
                    <a:pt x="6967" y="262"/>
                  </a:lnTo>
                  <a:lnTo>
                    <a:pt x="6975" y="255"/>
                  </a:lnTo>
                  <a:lnTo>
                    <a:pt x="6984" y="249"/>
                  </a:lnTo>
                  <a:lnTo>
                    <a:pt x="6994" y="245"/>
                  </a:lnTo>
                  <a:lnTo>
                    <a:pt x="7004" y="241"/>
                  </a:lnTo>
                  <a:lnTo>
                    <a:pt x="7016" y="238"/>
                  </a:lnTo>
                  <a:lnTo>
                    <a:pt x="7027" y="235"/>
                  </a:lnTo>
                  <a:lnTo>
                    <a:pt x="7039" y="233"/>
                  </a:lnTo>
                  <a:lnTo>
                    <a:pt x="7053" y="232"/>
                  </a:lnTo>
                  <a:lnTo>
                    <a:pt x="7066" y="232"/>
                  </a:lnTo>
                  <a:lnTo>
                    <a:pt x="7076" y="232"/>
                  </a:lnTo>
                  <a:lnTo>
                    <a:pt x="7090" y="232"/>
                  </a:lnTo>
                  <a:lnTo>
                    <a:pt x="7107" y="233"/>
                  </a:lnTo>
                  <a:lnTo>
                    <a:pt x="7126" y="234"/>
                  </a:lnTo>
                  <a:lnTo>
                    <a:pt x="7128" y="336"/>
                  </a:lnTo>
                  <a:lnTo>
                    <a:pt x="7100" y="337"/>
                  </a:lnTo>
                  <a:lnTo>
                    <a:pt x="7078" y="338"/>
                  </a:lnTo>
                  <a:lnTo>
                    <a:pt x="7068" y="340"/>
                  </a:lnTo>
                  <a:lnTo>
                    <a:pt x="7061" y="341"/>
                  </a:lnTo>
                  <a:lnTo>
                    <a:pt x="7055" y="344"/>
                  </a:lnTo>
                  <a:lnTo>
                    <a:pt x="7050" y="347"/>
                  </a:lnTo>
                  <a:lnTo>
                    <a:pt x="7046" y="351"/>
                  </a:lnTo>
                  <a:lnTo>
                    <a:pt x="7041" y="355"/>
                  </a:lnTo>
                  <a:lnTo>
                    <a:pt x="7037" y="362"/>
                  </a:lnTo>
                  <a:lnTo>
                    <a:pt x="7032" y="371"/>
                  </a:lnTo>
                  <a:lnTo>
                    <a:pt x="7023" y="392"/>
                  </a:lnTo>
                  <a:lnTo>
                    <a:pt x="7013" y="418"/>
                  </a:lnTo>
                  <a:lnTo>
                    <a:pt x="7006" y="437"/>
                  </a:lnTo>
                  <a:lnTo>
                    <a:pt x="6998" y="454"/>
                  </a:lnTo>
                  <a:lnTo>
                    <a:pt x="6990" y="470"/>
                  </a:lnTo>
                  <a:lnTo>
                    <a:pt x="6981" y="482"/>
                  </a:lnTo>
                  <a:lnTo>
                    <a:pt x="6972" y="494"/>
                  </a:lnTo>
                  <a:lnTo>
                    <a:pt x="6960" y="503"/>
                  </a:lnTo>
                  <a:lnTo>
                    <a:pt x="6949" y="512"/>
                  </a:lnTo>
                  <a:lnTo>
                    <a:pt x="6937" y="516"/>
                  </a:lnTo>
                  <a:lnTo>
                    <a:pt x="6946" y="520"/>
                  </a:lnTo>
                  <a:lnTo>
                    <a:pt x="6954" y="523"/>
                  </a:lnTo>
                  <a:lnTo>
                    <a:pt x="6963" y="528"/>
                  </a:lnTo>
                  <a:lnTo>
                    <a:pt x="6972" y="533"/>
                  </a:lnTo>
                  <a:lnTo>
                    <a:pt x="6980" y="537"/>
                  </a:lnTo>
                  <a:lnTo>
                    <a:pt x="6988" y="544"/>
                  </a:lnTo>
                  <a:lnTo>
                    <a:pt x="6996" y="551"/>
                  </a:lnTo>
                  <a:lnTo>
                    <a:pt x="7004" y="558"/>
                  </a:lnTo>
                  <a:lnTo>
                    <a:pt x="7018" y="576"/>
                  </a:lnTo>
                  <a:lnTo>
                    <a:pt x="7033" y="596"/>
                  </a:lnTo>
                  <a:lnTo>
                    <a:pt x="7046" y="618"/>
                  </a:lnTo>
                  <a:lnTo>
                    <a:pt x="7059" y="642"/>
                  </a:lnTo>
                  <a:lnTo>
                    <a:pt x="7062" y="648"/>
                  </a:lnTo>
                  <a:lnTo>
                    <a:pt x="7065" y="654"/>
                  </a:lnTo>
                  <a:lnTo>
                    <a:pt x="7151" y="814"/>
                  </a:lnTo>
                  <a:lnTo>
                    <a:pt x="6987" y="814"/>
                  </a:lnTo>
                  <a:lnTo>
                    <a:pt x="6910" y="647"/>
                  </a:lnTo>
                  <a:lnTo>
                    <a:pt x="6899" y="624"/>
                  </a:lnTo>
                  <a:lnTo>
                    <a:pt x="6889" y="605"/>
                  </a:lnTo>
                  <a:lnTo>
                    <a:pt x="6878" y="591"/>
                  </a:lnTo>
                  <a:lnTo>
                    <a:pt x="6870" y="582"/>
                  </a:lnTo>
                  <a:lnTo>
                    <a:pt x="6866" y="578"/>
                  </a:lnTo>
                  <a:lnTo>
                    <a:pt x="6860" y="575"/>
                  </a:lnTo>
                  <a:lnTo>
                    <a:pt x="6854" y="572"/>
                  </a:lnTo>
                  <a:lnTo>
                    <a:pt x="6848" y="571"/>
                  </a:lnTo>
                  <a:lnTo>
                    <a:pt x="6834" y="568"/>
                  </a:lnTo>
                  <a:lnTo>
                    <a:pt x="6819" y="566"/>
                  </a:lnTo>
                  <a:lnTo>
                    <a:pt x="6819" y="814"/>
                  </a:lnTo>
                  <a:lnTo>
                    <a:pt x="6666" y="814"/>
                  </a:lnTo>
                  <a:lnTo>
                    <a:pt x="6666" y="235"/>
                  </a:lnTo>
                  <a:close/>
                  <a:moveTo>
                    <a:pt x="7227" y="235"/>
                  </a:moveTo>
                  <a:lnTo>
                    <a:pt x="7373" y="235"/>
                  </a:lnTo>
                  <a:lnTo>
                    <a:pt x="7373" y="599"/>
                  </a:lnTo>
                  <a:lnTo>
                    <a:pt x="7608" y="235"/>
                  </a:lnTo>
                  <a:lnTo>
                    <a:pt x="7759" y="235"/>
                  </a:lnTo>
                  <a:lnTo>
                    <a:pt x="7759" y="814"/>
                  </a:lnTo>
                  <a:lnTo>
                    <a:pt x="7612" y="814"/>
                  </a:lnTo>
                  <a:lnTo>
                    <a:pt x="7612" y="444"/>
                  </a:lnTo>
                  <a:lnTo>
                    <a:pt x="7373" y="814"/>
                  </a:lnTo>
                  <a:lnTo>
                    <a:pt x="7227" y="814"/>
                  </a:lnTo>
                  <a:lnTo>
                    <a:pt x="7227" y="235"/>
                  </a:lnTo>
                  <a:close/>
                  <a:moveTo>
                    <a:pt x="7911" y="235"/>
                  </a:moveTo>
                  <a:lnTo>
                    <a:pt x="8058" y="235"/>
                  </a:lnTo>
                  <a:lnTo>
                    <a:pt x="8058" y="599"/>
                  </a:lnTo>
                  <a:lnTo>
                    <a:pt x="8293" y="235"/>
                  </a:lnTo>
                  <a:lnTo>
                    <a:pt x="8443" y="235"/>
                  </a:lnTo>
                  <a:lnTo>
                    <a:pt x="8443" y="814"/>
                  </a:lnTo>
                  <a:lnTo>
                    <a:pt x="8297" y="814"/>
                  </a:lnTo>
                  <a:lnTo>
                    <a:pt x="8297" y="444"/>
                  </a:lnTo>
                  <a:lnTo>
                    <a:pt x="8058" y="814"/>
                  </a:lnTo>
                  <a:lnTo>
                    <a:pt x="7911" y="814"/>
                  </a:lnTo>
                  <a:lnTo>
                    <a:pt x="7911" y="235"/>
                  </a:lnTo>
                  <a:close/>
                  <a:moveTo>
                    <a:pt x="8278" y="0"/>
                  </a:moveTo>
                  <a:lnTo>
                    <a:pt x="8351" y="0"/>
                  </a:lnTo>
                  <a:lnTo>
                    <a:pt x="8350" y="18"/>
                  </a:lnTo>
                  <a:lnTo>
                    <a:pt x="8347" y="36"/>
                  </a:lnTo>
                  <a:lnTo>
                    <a:pt x="8342" y="51"/>
                  </a:lnTo>
                  <a:lnTo>
                    <a:pt x="8336" y="66"/>
                  </a:lnTo>
                  <a:lnTo>
                    <a:pt x="8328" y="80"/>
                  </a:lnTo>
                  <a:lnTo>
                    <a:pt x="8320" y="93"/>
                  </a:lnTo>
                  <a:lnTo>
                    <a:pt x="8311" y="106"/>
                  </a:lnTo>
                  <a:lnTo>
                    <a:pt x="8300" y="116"/>
                  </a:lnTo>
                  <a:lnTo>
                    <a:pt x="8288" y="127"/>
                  </a:lnTo>
                  <a:lnTo>
                    <a:pt x="8276" y="135"/>
                  </a:lnTo>
                  <a:lnTo>
                    <a:pt x="8262" y="142"/>
                  </a:lnTo>
                  <a:lnTo>
                    <a:pt x="8248" y="148"/>
                  </a:lnTo>
                  <a:lnTo>
                    <a:pt x="8233" y="153"/>
                  </a:lnTo>
                  <a:lnTo>
                    <a:pt x="8216" y="156"/>
                  </a:lnTo>
                  <a:lnTo>
                    <a:pt x="8200" y="158"/>
                  </a:lnTo>
                  <a:lnTo>
                    <a:pt x="8183" y="158"/>
                  </a:lnTo>
                  <a:lnTo>
                    <a:pt x="8164" y="158"/>
                  </a:lnTo>
                  <a:lnTo>
                    <a:pt x="8148" y="156"/>
                  </a:lnTo>
                  <a:lnTo>
                    <a:pt x="8131" y="153"/>
                  </a:lnTo>
                  <a:lnTo>
                    <a:pt x="8116" y="148"/>
                  </a:lnTo>
                  <a:lnTo>
                    <a:pt x="8102" y="142"/>
                  </a:lnTo>
                  <a:lnTo>
                    <a:pt x="8088" y="135"/>
                  </a:lnTo>
                  <a:lnTo>
                    <a:pt x="8077" y="127"/>
                  </a:lnTo>
                  <a:lnTo>
                    <a:pt x="8065" y="116"/>
                  </a:lnTo>
                  <a:lnTo>
                    <a:pt x="8053" y="106"/>
                  </a:lnTo>
                  <a:lnTo>
                    <a:pt x="8044" y="93"/>
                  </a:lnTo>
                  <a:lnTo>
                    <a:pt x="8036" y="80"/>
                  </a:lnTo>
                  <a:lnTo>
                    <a:pt x="8029" y="66"/>
                  </a:lnTo>
                  <a:lnTo>
                    <a:pt x="8023" y="51"/>
                  </a:lnTo>
                  <a:lnTo>
                    <a:pt x="8018" y="36"/>
                  </a:lnTo>
                  <a:lnTo>
                    <a:pt x="8015" y="18"/>
                  </a:lnTo>
                  <a:lnTo>
                    <a:pt x="8013" y="0"/>
                  </a:lnTo>
                  <a:lnTo>
                    <a:pt x="8087" y="0"/>
                  </a:lnTo>
                  <a:lnTo>
                    <a:pt x="8088" y="10"/>
                  </a:lnTo>
                  <a:lnTo>
                    <a:pt x="8091" y="18"/>
                  </a:lnTo>
                  <a:lnTo>
                    <a:pt x="8093" y="27"/>
                  </a:lnTo>
                  <a:lnTo>
                    <a:pt x="8095" y="35"/>
                  </a:lnTo>
                  <a:lnTo>
                    <a:pt x="8100" y="42"/>
                  </a:lnTo>
                  <a:lnTo>
                    <a:pt x="8103" y="48"/>
                  </a:lnTo>
                  <a:lnTo>
                    <a:pt x="8109" y="53"/>
                  </a:lnTo>
                  <a:lnTo>
                    <a:pt x="8114" y="59"/>
                  </a:lnTo>
                  <a:lnTo>
                    <a:pt x="8121" y="64"/>
                  </a:lnTo>
                  <a:lnTo>
                    <a:pt x="8127" y="67"/>
                  </a:lnTo>
                  <a:lnTo>
                    <a:pt x="8135" y="71"/>
                  </a:lnTo>
                  <a:lnTo>
                    <a:pt x="8143" y="74"/>
                  </a:lnTo>
                  <a:lnTo>
                    <a:pt x="8152" y="76"/>
                  </a:lnTo>
                  <a:lnTo>
                    <a:pt x="8162" y="78"/>
                  </a:lnTo>
                  <a:lnTo>
                    <a:pt x="8171" y="79"/>
                  </a:lnTo>
                  <a:lnTo>
                    <a:pt x="8183" y="79"/>
                  </a:lnTo>
                  <a:lnTo>
                    <a:pt x="8193" y="79"/>
                  </a:lnTo>
                  <a:lnTo>
                    <a:pt x="8203" y="78"/>
                  </a:lnTo>
                  <a:lnTo>
                    <a:pt x="8213" y="76"/>
                  </a:lnTo>
                  <a:lnTo>
                    <a:pt x="8221" y="74"/>
                  </a:lnTo>
                  <a:lnTo>
                    <a:pt x="8229" y="71"/>
                  </a:lnTo>
                  <a:lnTo>
                    <a:pt x="8237" y="67"/>
                  </a:lnTo>
                  <a:lnTo>
                    <a:pt x="8244" y="64"/>
                  </a:lnTo>
                  <a:lnTo>
                    <a:pt x="8250" y="59"/>
                  </a:lnTo>
                  <a:lnTo>
                    <a:pt x="8256" y="53"/>
                  </a:lnTo>
                  <a:lnTo>
                    <a:pt x="8261" y="48"/>
                  </a:lnTo>
                  <a:lnTo>
                    <a:pt x="8265" y="42"/>
                  </a:lnTo>
                  <a:lnTo>
                    <a:pt x="8269" y="35"/>
                  </a:lnTo>
                  <a:lnTo>
                    <a:pt x="8272" y="27"/>
                  </a:lnTo>
                  <a:lnTo>
                    <a:pt x="8275" y="18"/>
                  </a:lnTo>
                  <a:lnTo>
                    <a:pt x="8276" y="10"/>
                  </a:lnTo>
                  <a:lnTo>
                    <a:pt x="8278" y="0"/>
                  </a:lnTo>
                  <a:close/>
                  <a:moveTo>
                    <a:pt x="9242" y="15"/>
                  </a:moveTo>
                  <a:lnTo>
                    <a:pt x="9393" y="15"/>
                  </a:lnTo>
                  <a:lnTo>
                    <a:pt x="9393" y="309"/>
                  </a:lnTo>
                  <a:lnTo>
                    <a:pt x="9400" y="298"/>
                  </a:lnTo>
                  <a:lnTo>
                    <a:pt x="9409" y="289"/>
                  </a:lnTo>
                  <a:lnTo>
                    <a:pt x="9416" y="280"/>
                  </a:lnTo>
                  <a:lnTo>
                    <a:pt x="9425" y="271"/>
                  </a:lnTo>
                  <a:lnTo>
                    <a:pt x="9433" y="263"/>
                  </a:lnTo>
                  <a:lnTo>
                    <a:pt x="9441" y="256"/>
                  </a:lnTo>
                  <a:lnTo>
                    <a:pt x="9451" y="250"/>
                  </a:lnTo>
                  <a:lnTo>
                    <a:pt x="9460" y="245"/>
                  </a:lnTo>
                  <a:lnTo>
                    <a:pt x="9470" y="239"/>
                  </a:lnTo>
                  <a:lnTo>
                    <a:pt x="9480" y="235"/>
                  </a:lnTo>
                  <a:lnTo>
                    <a:pt x="9490" y="231"/>
                  </a:lnTo>
                  <a:lnTo>
                    <a:pt x="9502" y="228"/>
                  </a:lnTo>
                  <a:lnTo>
                    <a:pt x="9512" y="226"/>
                  </a:lnTo>
                  <a:lnTo>
                    <a:pt x="9524" y="224"/>
                  </a:lnTo>
                  <a:lnTo>
                    <a:pt x="9536" y="222"/>
                  </a:lnTo>
                  <a:lnTo>
                    <a:pt x="9548" y="222"/>
                  </a:lnTo>
                  <a:lnTo>
                    <a:pt x="9560" y="222"/>
                  </a:lnTo>
                  <a:lnTo>
                    <a:pt x="9570" y="224"/>
                  </a:lnTo>
                  <a:lnTo>
                    <a:pt x="9582" y="226"/>
                  </a:lnTo>
                  <a:lnTo>
                    <a:pt x="9593" y="228"/>
                  </a:lnTo>
                  <a:lnTo>
                    <a:pt x="9603" y="232"/>
                  </a:lnTo>
                  <a:lnTo>
                    <a:pt x="9614" y="235"/>
                  </a:lnTo>
                  <a:lnTo>
                    <a:pt x="9623" y="240"/>
                  </a:lnTo>
                  <a:lnTo>
                    <a:pt x="9633" y="245"/>
                  </a:lnTo>
                  <a:lnTo>
                    <a:pt x="9643" y="252"/>
                  </a:lnTo>
                  <a:lnTo>
                    <a:pt x="9651" y="257"/>
                  </a:lnTo>
                  <a:lnTo>
                    <a:pt x="9660" y="266"/>
                  </a:lnTo>
                  <a:lnTo>
                    <a:pt x="9668" y="274"/>
                  </a:lnTo>
                  <a:lnTo>
                    <a:pt x="9678" y="282"/>
                  </a:lnTo>
                  <a:lnTo>
                    <a:pt x="9685" y="291"/>
                  </a:lnTo>
                  <a:lnTo>
                    <a:pt x="9693" y="302"/>
                  </a:lnTo>
                  <a:lnTo>
                    <a:pt x="9701" y="312"/>
                  </a:lnTo>
                  <a:lnTo>
                    <a:pt x="9714" y="336"/>
                  </a:lnTo>
                  <a:lnTo>
                    <a:pt x="9726" y="360"/>
                  </a:lnTo>
                  <a:lnTo>
                    <a:pt x="9736" y="386"/>
                  </a:lnTo>
                  <a:lnTo>
                    <a:pt x="9745" y="411"/>
                  </a:lnTo>
                  <a:lnTo>
                    <a:pt x="9751" y="439"/>
                  </a:lnTo>
                  <a:lnTo>
                    <a:pt x="9756" y="468"/>
                  </a:lnTo>
                  <a:lnTo>
                    <a:pt x="9759" y="498"/>
                  </a:lnTo>
                  <a:lnTo>
                    <a:pt x="9759" y="528"/>
                  </a:lnTo>
                  <a:lnTo>
                    <a:pt x="9758" y="559"/>
                  </a:lnTo>
                  <a:lnTo>
                    <a:pt x="9756" y="589"/>
                  </a:lnTo>
                  <a:lnTo>
                    <a:pt x="9750" y="617"/>
                  </a:lnTo>
                  <a:lnTo>
                    <a:pt x="9743" y="645"/>
                  </a:lnTo>
                  <a:lnTo>
                    <a:pt x="9733" y="670"/>
                  </a:lnTo>
                  <a:lnTo>
                    <a:pt x="9722" y="695"/>
                  </a:lnTo>
                  <a:lnTo>
                    <a:pt x="9716" y="706"/>
                  </a:lnTo>
                  <a:lnTo>
                    <a:pt x="9709" y="718"/>
                  </a:lnTo>
                  <a:lnTo>
                    <a:pt x="9701" y="730"/>
                  </a:lnTo>
                  <a:lnTo>
                    <a:pt x="9694" y="740"/>
                  </a:lnTo>
                  <a:lnTo>
                    <a:pt x="9685" y="751"/>
                  </a:lnTo>
                  <a:lnTo>
                    <a:pt x="9676" y="761"/>
                  </a:lnTo>
                  <a:lnTo>
                    <a:pt x="9668" y="770"/>
                  </a:lnTo>
                  <a:lnTo>
                    <a:pt x="9659" y="779"/>
                  </a:lnTo>
                  <a:lnTo>
                    <a:pt x="9650" y="786"/>
                  </a:lnTo>
                  <a:lnTo>
                    <a:pt x="9640" y="793"/>
                  </a:lnTo>
                  <a:lnTo>
                    <a:pt x="9631" y="800"/>
                  </a:lnTo>
                  <a:lnTo>
                    <a:pt x="9622" y="805"/>
                  </a:lnTo>
                  <a:lnTo>
                    <a:pt x="9611" y="810"/>
                  </a:lnTo>
                  <a:lnTo>
                    <a:pt x="9601" y="815"/>
                  </a:lnTo>
                  <a:lnTo>
                    <a:pt x="9591" y="818"/>
                  </a:lnTo>
                  <a:lnTo>
                    <a:pt x="9581" y="822"/>
                  </a:lnTo>
                  <a:lnTo>
                    <a:pt x="9570" y="824"/>
                  </a:lnTo>
                  <a:lnTo>
                    <a:pt x="9559" y="825"/>
                  </a:lnTo>
                  <a:lnTo>
                    <a:pt x="9548" y="826"/>
                  </a:lnTo>
                  <a:lnTo>
                    <a:pt x="9537" y="826"/>
                  </a:lnTo>
                  <a:lnTo>
                    <a:pt x="9526" y="826"/>
                  </a:lnTo>
                  <a:lnTo>
                    <a:pt x="9517" y="825"/>
                  </a:lnTo>
                  <a:lnTo>
                    <a:pt x="9506" y="824"/>
                  </a:lnTo>
                  <a:lnTo>
                    <a:pt x="9497" y="822"/>
                  </a:lnTo>
                  <a:lnTo>
                    <a:pt x="9488" y="819"/>
                  </a:lnTo>
                  <a:lnTo>
                    <a:pt x="9478" y="815"/>
                  </a:lnTo>
                  <a:lnTo>
                    <a:pt x="9469" y="811"/>
                  </a:lnTo>
                  <a:lnTo>
                    <a:pt x="9460" y="807"/>
                  </a:lnTo>
                  <a:lnTo>
                    <a:pt x="9452" y="801"/>
                  </a:lnTo>
                  <a:lnTo>
                    <a:pt x="9442" y="795"/>
                  </a:lnTo>
                  <a:lnTo>
                    <a:pt x="9434" y="788"/>
                  </a:lnTo>
                  <a:lnTo>
                    <a:pt x="9426" y="781"/>
                  </a:lnTo>
                  <a:lnTo>
                    <a:pt x="9410" y="765"/>
                  </a:lnTo>
                  <a:lnTo>
                    <a:pt x="9393" y="746"/>
                  </a:lnTo>
                  <a:lnTo>
                    <a:pt x="9393" y="1034"/>
                  </a:lnTo>
                  <a:lnTo>
                    <a:pt x="9242" y="1034"/>
                  </a:lnTo>
                  <a:lnTo>
                    <a:pt x="9242" y="746"/>
                  </a:lnTo>
                  <a:lnTo>
                    <a:pt x="9225" y="765"/>
                  </a:lnTo>
                  <a:lnTo>
                    <a:pt x="9207" y="781"/>
                  </a:lnTo>
                  <a:lnTo>
                    <a:pt x="9190" y="795"/>
                  </a:lnTo>
                  <a:lnTo>
                    <a:pt x="9171" y="807"/>
                  </a:lnTo>
                  <a:lnTo>
                    <a:pt x="9162" y="811"/>
                  </a:lnTo>
                  <a:lnTo>
                    <a:pt x="9151" y="815"/>
                  </a:lnTo>
                  <a:lnTo>
                    <a:pt x="9142" y="819"/>
                  </a:lnTo>
                  <a:lnTo>
                    <a:pt x="9131" y="822"/>
                  </a:lnTo>
                  <a:lnTo>
                    <a:pt x="9122" y="824"/>
                  </a:lnTo>
                  <a:lnTo>
                    <a:pt x="9112" y="825"/>
                  </a:lnTo>
                  <a:lnTo>
                    <a:pt x="9101" y="826"/>
                  </a:lnTo>
                  <a:lnTo>
                    <a:pt x="9091" y="826"/>
                  </a:lnTo>
                  <a:lnTo>
                    <a:pt x="9079" y="826"/>
                  </a:lnTo>
                  <a:lnTo>
                    <a:pt x="9067" y="825"/>
                  </a:lnTo>
                  <a:lnTo>
                    <a:pt x="9057" y="824"/>
                  </a:lnTo>
                  <a:lnTo>
                    <a:pt x="9046" y="822"/>
                  </a:lnTo>
                  <a:lnTo>
                    <a:pt x="9035" y="818"/>
                  </a:lnTo>
                  <a:lnTo>
                    <a:pt x="9026" y="815"/>
                  </a:lnTo>
                  <a:lnTo>
                    <a:pt x="9015" y="810"/>
                  </a:lnTo>
                  <a:lnTo>
                    <a:pt x="9006" y="805"/>
                  </a:lnTo>
                  <a:lnTo>
                    <a:pt x="8995" y="800"/>
                  </a:lnTo>
                  <a:lnTo>
                    <a:pt x="8986" y="793"/>
                  </a:lnTo>
                  <a:lnTo>
                    <a:pt x="8978" y="786"/>
                  </a:lnTo>
                  <a:lnTo>
                    <a:pt x="8968" y="779"/>
                  </a:lnTo>
                  <a:lnTo>
                    <a:pt x="8960" y="769"/>
                  </a:lnTo>
                  <a:lnTo>
                    <a:pt x="8952" y="760"/>
                  </a:lnTo>
                  <a:lnTo>
                    <a:pt x="8944" y="751"/>
                  </a:lnTo>
                  <a:lnTo>
                    <a:pt x="8936" y="740"/>
                  </a:lnTo>
                  <a:lnTo>
                    <a:pt x="8929" y="730"/>
                  </a:lnTo>
                  <a:lnTo>
                    <a:pt x="8922" y="718"/>
                  </a:lnTo>
                  <a:lnTo>
                    <a:pt x="8915" y="706"/>
                  </a:lnTo>
                  <a:lnTo>
                    <a:pt x="8909" y="695"/>
                  </a:lnTo>
                  <a:lnTo>
                    <a:pt x="8904" y="682"/>
                  </a:lnTo>
                  <a:lnTo>
                    <a:pt x="8899" y="669"/>
                  </a:lnTo>
                  <a:lnTo>
                    <a:pt x="8894" y="656"/>
                  </a:lnTo>
                  <a:lnTo>
                    <a:pt x="8890" y="642"/>
                  </a:lnTo>
                  <a:lnTo>
                    <a:pt x="8883" y="614"/>
                  </a:lnTo>
                  <a:lnTo>
                    <a:pt x="8879" y="585"/>
                  </a:lnTo>
                  <a:lnTo>
                    <a:pt x="8876" y="555"/>
                  </a:lnTo>
                  <a:lnTo>
                    <a:pt x="8875" y="522"/>
                  </a:lnTo>
                  <a:lnTo>
                    <a:pt x="8876" y="491"/>
                  </a:lnTo>
                  <a:lnTo>
                    <a:pt x="8880" y="460"/>
                  </a:lnTo>
                  <a:lnTo>
                    <a:pt x="8882" y="445"/>
                  </a:lnTo>
                  <a:lnTo>
                    <a:pt x="8885" y="431"/>
                  </a:lnTo>
                  <a:lnTo>
                    <a:pt x="8888" y="417"/>
                  </a:lnTo>
                  <a:lnTo>
                    <a:pt x="8893" y="403"/>
                  </a:lnTo>
                  <a:lnTo>
                    <a:pt x="8897" y="390"/>
                  </a:lnTo>
                  <a:lnTo>
                    <a:pt x="8902" y="378"/>
                  </a:lnTo>
                  <a:lnTo>
                    <a:pt x="8908" y="365"/>
                  </a:lnTo>
                  <a:lnTo>
                    <a:pt x="8915" y="352"/>
                  </a:lnTo>
                  <a:lnTo>
                    <a:pt x="8921" y="340"/>
                  </a:lnTo>
                  <a:lnTo>
                    <a:pt x="8929" y="329"/>
                  </a:lnTo>
                  <a:lnTo>
                    <a:pt x="8936" y="318"/>
                  </a:lnTo>
                  <a:lnTo>
                    <a:pt x="8945" y="308"/>
                  </a:lnTo>
                  <a:lnTo>
                    <a:pt x="8963" y="287"/>
                  </a:lnTo>
                  <a:lnTo>
                    <a:pt x="8980" y="270"/>
                  </a:lnTo>
                  <a:lnTo>
                    <a:pt x="8989" y="262"/>
                  </a:lnTo>
                  <a:lnTo>
                    <a:pt x="8999" y="255"/>
                  </a:lnTo>
                  <a:lnTo>
                    <a:pt x="9008" y="249"/>
                  </a:lnTo>
                  <a:lnTo>
                    <a:pt x="9017" y="243"/>
                  </a:lnTo>
                  <a:lnTo>
                    <a:pt x="9027" y="239"/>
                  </a:lnTo>
                  <a:lnTo>
                    <a:pt x="9036" y="234"/>
                  </a:lnTo>
                  <a:lnTo>
                    <a:pt x="9046" y="231"/>
                  </a:lnTo>
                  <a:lnTo>
                    <a:pt x="9056" y="227"/>
                  </a:lnTo>
                  <a:lnTo>
                    <a:pt x="9065" y="225"/>
                  </a:lnTo>
                  <a:lnTo>
                    <a:pt x="9076" y="224"/>
                  </a:lnTo>
                  <a:lnTo>
                    <a:pt x="9086" y="222"/>
                  </a:lnTo>
                  <a:lnTo>
                    <a:pt x="9095" y="222"/>
                  </a:lnTo>
                  <a:lnTo>
                    <a:pt x="9107" y="222"/>
                  </a:lnTo>
                  <a:lnTo>
                    <a:pt x="9118" y="224"/>
                  </a:lnTo>
                  <a:lnTo>
                    <a:pt x="9128" y="225"/>
                  </a:lnTo>
                  <a:lnTo>
                    <a:pt x="9137" y="227"/>
                  </a:lnTo>
                  <a:lnTo>
                    <a:pt x="9148" y="231"/>
                  </a:lnTo>
                  <a:lnTo>
                    <a:pt x="9157" y="234"/>
                  </a:lnTo>
                  <a:lnTo>
                    <a:pt x="9166" y="238"/>
                  </a:lnTo>
                  <a:lnTo>
                    <a:pt x="9176" y="242"/>
                  </a:lnTo>
                  <a:lnTo>
                    <a:pt x="9185" y="248"/>
                  </a:lnTo>
                  <a:lnTo>
                    <a:pt x="9194" y="254"/>
                  </a:lnTo>
                  <a:lnTo>
                    <a:pt x="9203" y="261"/>
                  </a:lnTo>
                  <a:lnTo>
                    <a:pt x="9211" y="269"/>
                  </a:lnTo>
                  <a:lnTo>
                    <a:pt x="9227" y="285"/>
                  </a:lnTo>
                  <a:lnTo>
                    <a:pt x="9242" y="305"/>
                  </a:lnTo>
                  <a:lnTo>
                    <a:pt x="9242" y="15"/>
                  </a:lnTo>
                  <a:close/>
                  <a:moveTo>
                    <a:pt x="9140" y="339"/>
                  </a:moveTo>
                  <a:lnTo>
                    <a:pt x="9129" y="340"/>
                  </a:lnTo>
                  <a:lnTo>
                    <a:pt x="9119" y="343"/>
                  </a:lnTo>
                  <a:lnTo>
                    <a:pt x="9109" y="346"/>
                  </a:lnTo>
                  <a:lnTo>
                    <a:pt x="9100" y="352"/>
                  </a:lnTo>
                  <a:lnTo>
                    <a:pt x="9091" y="359"/>
                  </a:lnTo>
                  <a:lnTo>
                    <a:pt x="9081" y="368"/>
                  </a:lnTo>
                  <a:lnTo>
                    <a:pt x="9073" y="379"/>
                  </a:lnTo>
                  <a:lnTo>
                    <a:pt x="9065" y="390"/>
                  </a:lnTo>
                  <a:lnTo>
                    <a:pt x="9058" y="403"/>
                  </a:lnTo>
                  <a:lnTo>
                    <a:pt x="9051" y="417"/>
                  </a:lnTo>
                  <a:lnTo>
                    <a:pt x="9046" y="434"/>
                  </a:lnTo>
                  <a:lnTo>
                    <a:pt x="9042" y="449"/>
                  </a:lnTo>
                  <a:lnTo>
                    <a:pt x="9038" y="466"/>
                  </a:lnTo>
                  <a:lnTo>
                    <a:pt x="9036" y="485"/>
                  </a:lnTo>
                  <a:lnTo>
                    <a:pt x="9034" y="505"/>
                  </a:lnTo>
                  <a:lnTo>
                    <a:pt x="9034" y="524"/>
                  </a:lnTo>
                  <a:lnTo>
                    <a:pt x="9034" y="545"/>
                  </a:lnTo>
                  <a:lnTo>
                    <a:pt x="9036" y="564"/>
                  </a:lnTo>
                  <a:lnTo>
                    <a:pt x="9038" y="583"/>
                  </a:lnTo>
                  <a:lnTo>
                    <a:pt x="9041" y="600"/>
                  </a:lnTo>
                  <a:lnTo>
                    <a:pt x="9045" y="617"/>
                  </a:lnTo>
                  <a:lnTo>
                    <a:pt x="9050" y="632"/>
                  </a:lnTo>
                  <a:lnTo>
                    <a:pt x="9056" y="646"/>
                  </a:lnTo>
                  <a:lnTo>
                    <a:pt x="9063" y="659"/>
                  </a:lnTo>
                  <a:lnTo>
                    <a:pt x="9071" y="671"/>
                  </a:lnTo>
                  <a:lnTo>
                    <a:pt x="9079" y="681"/>
                  </a:lnTo>
                  <a:lnTo>
                    <a:pt x="9087" y="690"/>
                  </a:lnTo>
                  <a:lnTo>
                    <a:pt x="9097" y="697"/>
                  </a:lnTo>
                  <a:lnTo>
                    <a:pt x="9106" y="703"/>
                  </a:lnTo>
                  <a:lnTo>
                    <a:pt x="9116" y="706"/>
                  </a:lnTo>
                  <a:lnTo>
                    <a:pt x="9126" y="709"/>
                  </a:lnTo>
                  <a:lnTo>
                    <a:pt x="9137" y="710"/>
                  </a:lnTo>
                  <a:lnTo>
                    <a:pt x="9148" y="709"/>
                  </a:lnTo>
                  <a:lnTo>
                    <a:pt x="9158" y="706"/>
                  </a:lnTo>
                  <a:lnTo>
                    <a:pt x="9169" y="703"/>
                  </a:lnTo>
                  <a:lnTo>
                    <a:pt x="9178" y="697"/>
                  </a:lnTo>
                  <a:lnTo>
                    <a:pt x="9187" y="690"/>
                  </a:lnTo>
                  <a:lnTo>
                    <a:pt x="9197" y="681"/>
                  </a:lnTo>
                  <a:lnTo>
                    <a:pt x="9205" y="671"/>
                  </a:lnTo>
                  <a:lnTo>
                    <a:pt x="9213" y="659"/>
                  </a:lnTo>
                  <a:lnTo>
                    <a:pt x="9220" y="646"/>
                  </a:lnTo>
                  <a:lnTo>
                    <a:pt x="9226" y="632"/>
                  </a:lnTo>
                  <a:lnTo>
                    <a:pt x="9232" y="615"/>
                  </a:lnTo>
                  <a:lnTo>
                    <a:pt x="9236" y="599"/>
                  </a:lnTo>
                  <a:lnTo>
                    <a:pt x="9240" y="582"/>
                  </a:lnTo>
                  <a:lnTo>
                    <a:pt x="9242" y="562"/>
                  </a:lnTo>
                  <a:lnTo>
                    <a:pt x="9243" y="542"/>
                  </a:lnTo>
                  <a:lnTo>
                    <a:pt x="9243" y="521"/>
                  </a:lnTo>
                  <a:lnTo>
                    <a:pt x="9243" y="498"/>
                  </a:lnTo>
                  <a:lnTo>
                    <a:pt x="9242" y="477"/>
                  </a:lnTo>
                  <a:lnTo>
                    <a:pt x="9239" y="457"/>
                  </a:lnTo>
                  <a:lnTo>
                    <a:pt x="9235" y="438"/>
                  </a:lnTo>
                  <a:lnTo>
                    <a:pt x="9230" y="422"/>
                  </a:lnTo>
                  <a:lnTo>
                    <a:pt x="9225" y="407"/>
                  </a:lnTo>
                  <a:lnTo>
                    <a:pt x="9218" y="394"/>
                  </a:lnTo>
                  <a:lnTo>
                    <a:pt x="9209" y="382"/>
                  </a:lnTo>
                  <a:lnTo>
                    <a:pt x="9201" y="372"/>
                  </a:lnTo>
                  <a:lnTo>
                    <a:pt x="9193" y="364"/>
                  </a:lnTo>
                  <a:lnTo>
                    <a:pt x="9184" y="357"/>
                  </a:lnTo>
                  <a:lnTo>
                    <a:pt x="9176" y="350"/>
                  </a:lnTo>
                  <a:lnTo>
                    <a:pt x="9166" y="345"/>
                  </a:lnTo>
                  <a:lnTo>
                    <a:pt x="9158" y="341"/>
                  </a:lnTo>
                  <a:lnTo>
                    <a:pt x="9149" y="340"/>
                  </a:lnTo>
                  <a:lnTo>
                    <a:pt x="9140" y="339"/>
                  </a:lnTo>
                  <a:close/>
                  <a:moveTo>
                    <a:pt x="9497" y="340"/>
                  </a:moveTo>
                  <a:lnTo>
                    <a:pt x="9485" y="341"/>
                  </a:lnTo>
                  <a:lnTo>
                    <a:pt x="9475" y="344"/>
                  </a:lnTo>
                  <a:lnTo>
                    <a:pt x="9464" y="348"/>
                  </a:lnTo>
                  <a:lnTo>
                    <a:pt x="9455" y="354"/>
                  </a:lnTo>
                  <a:lnTo>
                    <a:pt x="9446" y="361"/>
                  </a:lnTo>
                  <a:lnTo>
                    <a:pt x="9437" y="372"/>
                  </a:lnTo>
                  <a:lnTo>
                    <a:pt x="9428" y="382"/>
                  </a:lnTo>
                  <a:lnTo>
                    <a:pt x="9421" y="395"/>
                  </a:lnTo>
                  <a:lnTo>
                    <a:pt x="9414" y="409"/>
                  </a:lnTo>
                  <a:lnTo>
                    <a:pt x="9409" y="424"/>
                  </a:lnTo>
                  <a:lnTo>
                    <a:pt x="9403" y="441"/>
                  </a:lnTo>
                  <a:lnTo>
                    <a:pt x="9399" y="457"/>
                  </a:lnTo>
                  <a:lnTo>
                    <a:pt x="9396" y="474"/>
                  </a:lnTo>
                  <a:lnTo>
                    <a:pt x="9393" y="493"/>
                  </a:lnTo>
                  <a:lnTo>
                    <a:pt x="9392" y="512"/>
                  </a:lnTo>
                  <a:lnTo>
                    <a:pt x="9391" y="533"/>
                  </a:lnTo>
                  <a:lnTo>
                    <a:pt x="9392" y="552"/>
                  </a:lnTo>
                  <a:lnTo>
                    <a:pt x="9393" y="571"/>
                  </a:lnTo>
                  <a:lnTo>
                    <a:pt x="9396" y="589"/>
                  </a:lnTo>
                  <a:lnTo>
                    <a:pt x="9399" y="606"/>
                  </a:lnTo>
                  <a:lnTo>
                    <a:pt x="9404" y="621"/>
                  </a:lnTo>
                  <a:lnTo>
                    <a:pt x="9410" y="636"/>
                  </a:lnTo>
                  <a:lnTo>
                    <a:pt x="9416" y="650"/>
                  </a:lnTo>
                  <a:lnTo>
                    <a:pt x="9423" y="662"/>
                  </a:lnTo>
                  <a:lnTo>
                    <a:pt x="9431" y="674"/>
                  </a:lnTo>
                  <a:lnTo>
                    <a:pt x="9439" y="684"/>
                  </a:lnTo>
                  <a:lnTo>
                    <a:pt x="9448" y="692"/>
                  </a:lnTo>
                  <a:lnTo>
                    <a:pt x="9458" y="698"/>
                  </a:lnTo>
                  <a:lnTo>
                    <a:pt x="9467" y="704"/>
                  </a:lnTo>
                  <a:lnTo>
                    <a:pt x="9476" y="708"/>
                  </a:lnTo>
                  <a:lnTo>
                    <a:pt x="9487" y="710"/>
                  </a:lnTo>
                  <a:lnTo>
                    <a:pt x="9497" y="711"/>
                  </a:lnTo>
                  <a:lnTo>
                    <a:pt x="9508" y="710"/>
                  </a:lnTo>
                  <a:lnTo>
                    <a:pt x="9518" y="708"/>
                  </a:lnTo>
                  <a:lnTo>
                    <a:pt x="9527" y="703"/>
                  </a:lnTo>
                  <a:lnTo>
                    <a:pt x="9537" y="697"/>
                  </a:lnTo>
                  <a:lnTo>
                    <a:pt x="9546" y="690"/>
                  </a:lnTo>
                  <a:lnTo>
                    <a:pt x="9555" y="681"/>
                  </a:lnTo>
                  <a:lnTo>
                    <a:pt x="9563" y="669"/>
                  </a:lnTo>
                  <a:lnTo>
                    <a:pt x="9572" y="656"/>
                  </a:lnTo>
                  <a:lnTo>
                    <a:pt x="9579" y="642"/>
                  </a:lnTo>
                  <a:lnTo>
                    <a:pt x="9584" y="628"/>
                  </a:lnTo>
                  <a:lnTo>
                    <a:pt x="9590" y="613"/>
                  </a:lnTo>
                  <a:lnTo>
                    <a:pt x="9595" y="597"/>
                  </a:lnTo>
                  <a:lnTo>
                    <a:pt x="9597" y="580"/>
                  </a:lnTo>
                  <a:lnTo>
                    <a:pt x="9601" y="564"/>
                  </a:lnTo>
                  <a:lnTo>
                    <a:pt x="9602" y="545"/>
                  </a:lnTo>
                  <a:lnTo>
                    <a:pt x="9602" y="528"/>
                  </a:lnTo>
                  <a:lnTo>
                    <a:pt x="9602" y="508"/>
                  </a:lnTo>
                  <a:lnTo>
                    <a:pt x="9601" y="489"/>
                  </a:lnTo>
                  <a:lnTo>
                    <a:pt x="9598" y="472"/>
                  </a:lnTo>
                  <a:lnTo>
                    <a:pt x="9595" y="454"/>
                  </a:lnTo>
                  <a:lnTo>
                    <a:pt x="9591" y="439"/>
                  </a:lnTo>
                  <a:lnTo>
                    <a:pt x="9587" y="423"/>
                  </a:lnTo>
                  <a:lnTo>
                    <a:pt x="9581" y="409"/>
                  </a:lnTo>
                  <a:lnTo>
                    <a:pt x="9574" y="395"/>
                  </a:lnTo>
                  <a:lnTo>
                    <a:pt x="9567" y="382"/>
                  </a:lnTo>
                  <a:lnTo>
                    <a:pt x="9559" y="371"/>
                  </a:lnTo>
                  <a:lnTo>
                    <a:pt x="9549" y="361"/>
                  </a:lnTo>
                  <a:lnTo>
                    <a:pt x="9540" y="354"/>
                  </a:lnTo>
                  <a:lnTo>
                    <a:pt x="9531" y="348"/>
                  </a:lnTo>
                  <a:lnTo>
                    <a:pt x="9520" y="344"/>
                  </a:lnTo>
                  <a:lnTo>
                    <a:pt x="9509" y="341"/>
                  </a:lnTo>
                  <a:lnTo>
                    <a:pt x="9497" y="340"/>
                  </a:lnTo>
                  <a:close/>
                  <a:moveTo>
                    <a:pt x="9880" y="235"/>
                  </a:moveTo>
                  <a:lnTo>
                    <a:pt x="10028" y="235"/>
                  </a:lnTo>
                  <a:lnTo>
                    <a:pt x="10028" y="599"/>
                  </a:lnTo>
                  <a:lnTo>
                    <a:pt x="10263" y="235"/>
                  </a:lnTo>
                  <a:lnTo>
                    <a:pt x="10412" y="235"/>
                  </a:lnTo>
                  <a:lnTo>
                    <a:pt x="10412" y="814"/>
                  </a:lnTo>
                  <a:lnTo>
                    <a:pt x="10266" y="814"/>
                  </a:lnTo>
                  <a:lnTo>
                    <a:pt x="10266" y="444"/>
                  </a:lnTo>
                  <a:lnTo>
                    <a:pt x="10028" y="814"/>
                  </a:lnTo>
                  <a:lnTo>
                    <a:pt x="9880" y="814"/>
                  </a:lnTo>
                  <a:lnTo>
                    <a:pt x="9880" y="235"/>
                  </a:lnTo>
                  <a:close/>
                  <a:moveTo>
                    <a:pt x="10610" y="235"/>
                  </a:moveTo>
                  <a:lnTo>
                    <a:pt x="11123" y="235"/>
                  </a:lnTo>
                  <a:lnTo>
                    <a:pt x="11123" y="814"/>
                  </a:lnTo>
                  <a:lnTo>
                    <a:pt x="10970" y="814"/>
                  </a:lnTo>
                  <a:lnTo>
                    <a:pt x="10970" y="359"/>
                  </a:lnTo>
                  <a:lnTo>
                    <a:pt x="10763" y="359"/>
                  </a:lnTo>
                  <a:lnTo>
                    <a:pt x="10763" y="619"/>
                  </a:lnTo>
                  <a:lnTo>
                    <a:pt x="10762" y="643"/>
                  </a:lnTo>
                  <a:lnTo>
                    <a:pt x="10760" y="666"/>
                  </a:lnTo>
                  <a:lnTo>
                    <a:pt x="10759" y="685"/>
                  </a:lnTo>
                  <a:lnTo>
                    <a:pt x="10757" y="704"/>
                  </a:lnTo>
                  <a:lnTo>
                    <a:pt x="10753" y="720"/>
                  </a:lnTo>
                  <a:lnTo>
                    <a:pt x="10749" y="734"/>
                  </a:lnTo>
                  <a:lnTo>
                    <a:pt x="10744" y="747"/>
                  </a:lnTo>
                  <a:lnTo>
                    <a:pt x="10739" y="759"/>
                  </a:lnTo>
                  <a:lnTo>
                    <a:pt x="10734" y="768"/>
                  </a:lnTo>
                  <a:lnTo>
                    <a:pt x="10728" y="776"/>
                  </a:lnTo>
                  <a:lnTo>
                    <a:pt x="10721" y="784"/>
                  </a:lnTo>
                  <a:lnTo>
                    <a:pt x="10715" y="791"/>
                  </a:lnTo>
                  <a:lnTo>
                    <a:pt x="10709" y="797"/>
                  </a:lnTo>
                  <a:lnTo>
                    <a:pt x="10702" y="803"/>
                  </a:lnTo>
                  <a:lnTo>
                    <a:pt x="10695" y="808"/>
                  </a:lnTo>
                  <a:lnTo>
                    <a:pt x="10688" y="811"/>
                  </a:lnTo>
                  <a:lnTo>
                    <a:pt x="10681" y="814"/>
                  </a:lnTo>
                  <a:lnTo>
                    <a:pt x="10673" y="816"/>
                  </a:lnTo>
                  <a:lnTo>
                    <a:pt x="10663" y="818"/>
                  </a:lnTo>
                  <a:lnTo>
                    <a:pt x="10652" y="821"/>
                  </a:lnTo>
                  <a:lnTo>
                    <a:pt x="10628" y="823"/>
                  </a:lnTo>
                  <a:lnTo>
                    <a:pt x="10600" y="824"/>
                  </a:lnTo>
                  <a:lnTo>
                    <a:pt x="10580" y="823"/>
                  </a:lnTo>
                  <a:lnTo>
                    <a:pt x="10557" y="821"/>
                  </a:lnTo>
                  <a:lnTo>
                    <a:pt x="10531" y="818"/>
                  </a:lnTo>
                  <a:lnTo>
                    <a:pt x="10503" y="814"/>
                  </a:lnTo>
                  <a:lnTo>
                    <a:pt x="10503" y="701"/>
                  </a:lnTo>
                  <a:lnTo>
                    <a:pt x="10512" y="702"/>
                  </a:lnTo>
                  <a:lnTo>
                    <a:pt x="10529" y="702"/>
                  </a:lnTo>
                  <a:lnTo>
                    <a:pt x="10540" y="703"/>
                  </a:lnTo>
                  <a:lnTo>
                    <a:pt x="10550" y="703"/>
                  </a:lnTo>
                  <a:lnTo>
                    <a:pt x="10559" y="704"/>
                  </a:lnTo>
                  <a:lnTo>
                    <a:pt x="10566" y="704"/>
                  </a:lnTo>
                  <a:lnTo>
                    <a:pt x="10573" y="703"/>
                  </a:lnTo>
                  <a:lnTo>
                    <a:pt x="10580" y="703"/>
                  </a:lnTo>
                  <a:lnTo>
                    <a:pt x="10586" y="701"/>
                  </a:lnTo>
                  <a:lnTo>
                    <a:pt x="10590" y="698"/>
                  </a:lnTo>
                  <a:lnTo>
                    <a:pt x="10595" y="696"/>
                  </a:lnTo>
                  <a:lnTo>
                    <a:pt x="10599" y="692"/>
                  </a:lnTo>
                  <a:lnTo>
                    <a:pt x="10602" y="688"/>
                  </a:lnTo>
                  <a:lnTo>
                    <a:pt x="10603" y="683"/>
                  </a:lnTo>
                  <a:lnTo>
                    <a:pt x="10607" y="669"/>
                  </a:lnTo>
                  <a:lnTo>
                    <a:pt x="10609" y="645"/>
                  </a:lnTo>
                  <a:lnTo>
                    <a:pt x="10610" y="612"/>
                  </a:lnTo>
                  <a:lnTo>
                    <a:pt x="10610" y="570"/>
                  </a:lnTo>
                  <a:lnTo>
                    <a:pt x="10610" y="235"/>
                  </a:lnTo>
                  <a:close/>
                  <a:moveTo>
                    <a:pt x="11274" y="235"/>
                  </a:moveTo>
                  <a:lnTo>
                    <a:pt x="11421" y="235"/>
                  </a:lnTo>
                  <a:lnTo>
                    <a:pt x="11421" y="599"/>
                  </a:lnTo>
                  <a:lnTo>
                    <a:pt x="11656" y="235"/>
                  </a:lnTo>
                  <a:lnTo>
                    <a:pt x="11806" y="235"/>
                  </a:lnTo>
                  <a:lnTo>
                    <a:pt x="11806" y="814"/>
                  </a:lnTo>
                  <a:lnTo>
                    <a:pt x="11659" y="814"/>
                  </a:lnTo>
                  <a:lnTo>
                    <a:pt x="11659" y="444"/>
                  </a:lnTo>
                  <a:lnTo>
                    <a:pt x="11421" y="814"/>
                  </a:lnTo>
                  <a:lnTo>
                    <a:pt x="11274" y="814"/>
                  </a:lnTo>
                  <a:lnTo>
                    <a:pt x="11274" y="235"/>
                  </a:lnTo>
                  <a:close/>
                  <a:moveTo>
                    <a:pt x="12076" y="411"/>
                  </a:moveTo>
                  <a:lnTo>
                    <a:pt x="11938" y="387"/>
                  </a:lnTo>
                  <a:lnTo>
                    <a:pt x="11945" y="366"/>
                  </a:lnTo>
                  <a:lnTo>
                    <a:pt x="11952" y="347"/>
                  </a:lnTo>
                  <a:lnTo>
                    <a:pt x="11960" y="330"/>
                  </a:lnTo>
                  <a:lnTo>
                    <a:pt x="11970" y="313"/>
                  </a:lnTo>
                  <a:lnTo>
                    <a:pt x="11981" y="298"/>
                  </a:lnTo>
                  <a:lnTo>
                    <a:pt x="11992" y="285"/>
                  </a:lnTo>
                  <a:lnTo>
                    <a:pt x="12004" y="274"/>
                  </a:lnTo>
                  <a:lnTo>
                    <a:pt x="12018" y="262"/>
                  </a:lnTo>
                  <a:lnTo>
                    <a:pt x="12033" y="253"/>
                  </a:lnTo>
                  <a:lnTo>
                    <a:pt x="12051" y="245"/>
                  </a:lnTo>
                  <a:lnTo>
                    <a:pt x="12069" y="238"/>
                  </a:lnTo>
                  <a:lnTo>
                    <a:pt x="12089" y="232"/>
                  </a:lnTo>
                  <a:lnTo>
                    <a:pt x="12111" y="228"/>
                  </a:lnTo>
                  <a:lnTo>
                    <a:pt x="12136" y="225"/>
                  </a:lnTo>
                  <a:lnTo>
                    <a:pt x="12161" y="222"/>
                  </a:lnTo>
                  <a:lnTo>
                    <a:pt x="12188" y="222"/>
                  </a:lnTo>
                  <a:lnTo>
                    <a:pt x="12212" y="222"/>
                  </a:lnTo>
                  <a:lnTo>
                    <a:pt x="12236" y="224"/>
                  </a:lnTo>
                  <a:lnTo>
                    <a:pt x="12258" y="226"/>
                  </a:lnTo>
                  <a:lnTo>
                    <a:pt x="12278" y="228"/>
                  </a:lnTo>
                  <a:lnTo>
                    <a:pt x="12295" y="232"/>
                  </a:lnTo>
                  <a:lnTo>
                    <a:pt x="12313" y="235"/>
                  </a:lnTo>
                  <a:lnTo>
                    <a:pt x="12328" y="241"/>
                  </a:lnTo>
                  <a:lnTo>
                    <a:pt x="12340" y="246"/>
                  </a:lnTo>
                  <a:lnTo>
                    <a:pt x="12352" y="253"/>
                  </a:lnTo>
                  <a:lnTo>
                    <a:pt x="12364" y="260"/>
                  </a:lnTo>
                  <a:lnTo>
                    <a:pt x="12374" y="267"/>
                  </a:lnTo>
                  <a:lnTo>
                    <a:pt x="12384" y="274"/>
                  </a:lnTo>
                  <a:lnTo>
                    <a:pt x="12392" y="282"/>
                  </a:lnTo>
                  <a:lnTo>
                    <a:pt x="12399" y="290"/>
                  </a:lnTo>
                  <a:lnTo>
                    <a:pt x="12406" y="298"/>
                  </a:lnTo>
                  <a:lnTo>
                    <a:pt x="12412" y="308"/>
                  </a:lnTo>
                  <a:lnTo>
                    <a:pt x="12416" y="318"/>
                  </a:lnTo>
                  <a:lnTo>
                    <a:pt x="12420" y="331"/>
                  </a:lnTo>
                  <a:lnTo>
                    <a:pt x="12423" y="345"/>
                  </a:lnTo>
                  <a:lnTo>
                    <a:pt x="12427" y="361"/>
                  </a:lnTo>
                  <a:lnTo>
                    <a:pt x="12429" y="379"/>
                  </a:lnTo>
                  <a:lnTo>
                    <a:pt x="12430" y="399"/>
                  </a:lnTo>
                  <a:lnTo>
                    <a:pt x="12431" y="421"/>
                  </a:lnTo>
                  <a:lnTo>
                    <a:pt x="12431" y="445"/>
                  </a:lnTo>
                  <a:lnTo>
                    <a:pt x="12430" y="624"/>
                  </a:lnTo>
                  <a:lnTo>
                    <a:pt x="12430" y="660"/>
                  </a:lnTo>
                  <a:lnTo>
                    <a:pt x="12431" y="690"/>
                  </a:lnTo>
                  <a:lnTo>
                    <a:pt x="12434" y="716"/>
                  </a:lnTo>
                  <a:lnTo>
                    <a:pt x="12437" y="737"/>
                  </a:lnTo>
                  <a:lnTo>
                    <a:pt x="12442" y="754"/>
                  </a:lnTo>
                  <a:lnTo>
                    <a:pt x="12448" y="774"/>
                  </a:lnTo>
                  <a:lnTo>
                    <a:pt x="12456" y="794"/>
                  </a:lnTo>
                  <a:lnTo>
                    <a:pt x="12465" y="814"/>
                  </a:lnTo>
                  <a:lnTo>
                    <a:pt x="12314" y="814"/>
                  </a:lnTo>
                  <a:lnTo>
                    <a:pt x="12310" y="805"/>
                  </a:lnTo>
                  <a:lnTo>
                    <a:pt x="12307" y="795"/>
                  </a:lnTo>
                  <a:lnTo>
                    <a:pt x="12303" y="782"/>
                  </a:lnTo>
                  <a:lnTo>
                    <a:pt x="12299" y="768"/>
                  </a:lnTo>
                  <a:lnTo>
                    <a:pt x="12295" y="758"/>
                  </a:lnTo>
                  <a:lnTo>
                    <a:pt x="12293" y="751"/>
                  </a:lnTo>
                  <a:lnTo>
                    <a:pt x="12273" y="768"/>
                  </a:lnTo>
                  <a:lnTo>
                    <a:pt x="12253" y="784"/>
                  </a:lnTo>
                  <a:lnTo>
                    <a:pt x="12242" y="790"/>
                  </a:lnTo>
                  <a:lnTo>
                    <a:pt x="12231" y="797"/>
                  </a:lnTo>
                  <a:lnTo>
                    <a:pt x="12221" y="803"/>
                  </a:lnTo>
                  <a:lnTo>
                    <a:pt x="12209" y="808"/>
                  </a:lnTo>
                  <a:lnTo>
                    <a:pt x="12198" y="812"/>
                  </a:lnTo>
                  <a:lnTo>
                    <a:pt x="12187" y="816"/>
                  </a:lnTo>
                  <a:lnTo>
                    <a:pt x="12175" y="819"/>
                  </a:lnTo>
                  <a:lnTo>
                    <a:pt x="12164" y="822"/>
                  </a:lnTo>
                  <a:lnTo>
                    <a:pt x="12152" y="824"/>
                  </a:lnTo>
                  <a:lnTo>
                    <a:pt x="12139" y="825"/>
                  </a:lnTo>
                  <a:lnTo>
                    <a:pt x="12126" y="826"/>
                  </a:lnTo>
                  <a:lnTo>
                    <a:pt x="12115" y="826"/>
                  </a:lnTo>
                  <a:lnTo>
                    <a:pt x="12092" y="826"/>
                  </a:lnTo>
                  <a:lnTo>
                    <a:pt x="12072" y="824"/>
                  </a:lnTo>
                  <a:lnTo>
                    <a:pt x="12053" y="821"/>
                  </a:lnTo>
                  <a:lnTo>
                    <a:pt x="12034" y="815"/>
                  </a:lnTo>
                  <a:lnTo>
                    <a:pt x="12017" y="808"/>
                  </a:lnTo>
                  <a:lnTo>
                    <a:pt x="12002" y="800"/>
                  </a:lnTo>
                  <a:lnTo>
                    <a:pt x="11987" y="790"/>
                  </a:lnTo>
                  <a:lnTo>
                    <a:pt x="11974" y="779"/>
                  </a:lnTo>
                  <a:lnTo>
                    <a:pt x="11962" y="766"/>
                  </a:lnTo>
                  <a:lnTo>
                    <a:pt x="11952" y="753"/>
                  </a:lnTo>
                  <a:lnTo>
                    <a:pt x="11942" y="739"/>
                  </a:lnTo>
                  <a:lnTo>
                    <a:pt x="11935" y="724"/>
                  </a:lnTo>
                  <a:lnTo>
                    <a:pt x="11929" y="708"/>
                  </a:lnTo>
                  <a:lnTo>
                    <a:pt x="11925" y="691"/>
                  </a:lnTo>
                  <a:lnTo>
                    <a:pt x="11922" y="674"/>
                  </a:lnTo>
                  <a:lnTo>
                    <a:pt x="11922" y="656"/>
                  </a:lnTo>
                  <a:lnTo>
                    <a:pt x="11922" y="643"/>
                  </a:lnTo>
                  <a:lnTo>
                    <a:pt x="11924" y="632"/>
                  </a:lnTo>
                  <a:lnTo>
                    <a:pt x="11925" y="620"/>
                  </a:lnTo>
                  <a:lnTo>
                    <a:pt x="11928" y="610"/>
                  </a:lnTo>
                  <a:lnTo>
                    <a:pt x="11932" y="599"/>
                  </a:lnTo>
                  <a:lnTo>
                    <a:pt x="11935" y="589"/>
                  </a:lnTo>
                  <a:lnTo>
                    <a:pt x="11940" y="578"/>
                  </a:lnTo>
                  <a:lnTo>
                    <a:pt x="11946" y="569"/>
                  </a:lnTo>
                  <a:lnTo>
                    <a:pt x="11952" y="559"/>
                  </a:lnTo>
                  <a:lnTo>
                    <a:pt x="11959" y="550"/>
                  </a:lnTo>
                  <a:lnTo>
                    <a:pt x="11966" y="542"/>
                  </a:lnTo>
                  <a:lnTo>
                    <a:pt x="11974" y="535"/>
                  </a:lnTo>
                  <a:lnTo>
                    <a:pt x="11982" y="527"/>
                  </a:lnTo>
                  <a:lnTo>
                    <a:pt x="11991" y="521"/>
                  </a:lnTo>
                  <a:lnTo>
                    <a:pt x="12001" y="515"/>
                  </a:lnTo>
                  <a:lnTo>
                    <a:pt x="12011" y="509"/>
                  </a:lnTo>
                  <a:lnTo>
                    <a:pt x="12034" y="500"/>
                  </a:lnTo>
                  <a:lnTo>
                    <a:pt x="12062" y="491"/>
                  </a:lnTo>
                  <a:lnTo>
                    <a:pt x="12095" y="481"/>
                  </a:lnTo>
                  <a:lnTo>
                    <a:pt x="12133" y="474"/>
                  </a:lnTo>
                  <a:lnTo>
                    <a:pt x="12182" y="464"/>
                  </a:lnTo>
                  <a:lnTo>
                    <a:pt x="12223" y="454"/>
                  </a:lnTo>
                  <a:lnTo>
                    <a:pt x="12257" y="445"/>
                  </a:lnTo>
                  <a:lnTo>
                    <a:pt x="12281" y="436"/>
                  </a:lnTo>
                  <a:lnTo>
                    <a:pt x="12281" y="421"/>
                  </a:lnTo>
                  <a:lnTo>
                    <a:pt x="12281" y="410"/>
                  </a:lnTo>
                  <a:lnTo>
                    <a:pt x="12280" y="401"/>
                  </a:lnTo>
                  <a:lnTo>
                    <a:pt x="12278" y="392"/>
                  </a:lnTo>
                  <a:lnTo>
                    <a:pt x="12275" y="383"/>
                  </a:lnTo>
                  <a:lnTo>
                    <a:pt x="12273" y="375"/>
                  </a:lnTo>
                  <a:lnTo>
                    <a:pt x="12269" y="369"/>
                  </a:lnTo>
                  <a:lnTo>
                    <a:pt x="12265" y="364"/>
                  </a:lnTo>
                  <a:lnTo>
                    <a:pt x="12259" y="358"/>
                  </a:lnTo>
                  <a:lnTo>
                    <a:pt x="12253" y="353"/>
                  </a:lnTo>
                  <a:lnTo>
                    <a:pt x="12246" y="350"/>
                  </a:lnTo>
                  <a:lnTo>
                    <a:pt x="12238" y="346"/>
                  </a:lnTo>
                  <a:lnTo>
                    <a:pt x="12228" y="344"/>
                  </a:lnTo>
                  <a:lnTo>
                    <a:pt x="12217" y="341"/>
                  </a:lnTo>
                  <a:lnTo>
                    <a:pt x="12205" y="340"/>
                  </a:lnTo>
                  <a:lnTo>
                    <a:pt x="12191" y="339"/>
                  </a:lnTo>
                  <a:lnTo>
                    <a:pt x="12177" y="339"/>
                  </a:lnTo>
                  <a:lnTo>
                    <a:pt x="12158" y="340"/>
                  </a:lnTo>
                  <a:lnTo>
                    <a:pt x="12141" y="344"/>
                  </a:lnTo>
                  <a:lnTo>
                    <a:pt x="12133" y="346"/>
                  </a:lnTo>
                  <a:lnTo>
                    <a:pt x="12126" y="348"/>
                  </a:lnTo>
                  <a:lnTo>
                    <a:pt x="12119" y="352"/>
                  </a:lnTo>
                  <a:lnTo>
                    <a:pt x="12113" y="355"/>
                  </a:lnTo>
                  <a:lnTo>
                    <a:pt x="12108" y="360"/>
                  </a:lnTo>
                  <a:lnTo>
                    <a:pt x="12103" y="365"/>
                  </a:lnTo>
                  <a:lnTo>
                    <a:pt x="12097" y="371"/>
                  </a:lnTo>
                  <a:lnTo>
                    <a:pt x="12092" y="378"/>
                  </a:lnTo>
                  <a:lnTo>
                    <a:pt x="12084" y="393"/>
                  </a:lnTo>
                  <a:lnTo>
                    <a:pt x="12076" y="411"/>
                  </a:lnTo>
                  <a:close/>
                  <a:moveTo>
                    <a:pt x="12281" y="536"/>
                  </a:moveTo>
                  <a:lnTo>
                    <a:pt x="12265" y="541"/>
                  </a:lnTo>
                  <a:lnTo>
                    <a:pt x="12243" y="547"/>
                  </a:lnTo>
                  <a:lnTo>
                    <a:pt x="12218" y="552"/>
                  </a:lnTo>
                  <a:lnTo>
                    <a:pt x="12188" y="559"/>
                  </a:lnTo>
                  <a:lnTo>
                    <a:pt x="12159" y="566"/>
                  </a:lnTo>
                  <a:lnTo>
                    <a:pt x="12136" y="573"/>
                  </a:lnTo>
                  <a:lnTo>
                    <a:pt x="12117" y="579"/>
                  </a:lnTo>
                  <a:lnTo>
                    <a:pt x="12105" y="586"/>
                  </a:lnTo>
                  <a:lnTo>
                    <a:pt x="12098" y="592"/>
                  </a:lnTo>
                  <a:lnTo>
                    <a:pt x="12091" y="598"/>
                  </a:lnTo>
                  <a:lnTo>
                    <a:pt x="12087" y="604"/>
                  </a:lnTo>
                  <a:lnTo>
                    <a:pt x="12082" y="611"/>
                  </a:lnTo>
                  <a:lnTo>
                    <a:pt x="12080" y="617"/>
                  </a:lnTo>
                  <a:lnTo>
                    <a:pt x="12077" y="625"/>
                  </a:lnTo>
                  <a:lnTo>
                    <a:pt x="12075" y="632"/>
                  </a:lnTo>
                  <a:lnTo>
                    <a:pt x="12075" y="640"/>
                  </a:lnTo>
                  <a:lnTo>
                    <a:pt x="12075" y="648"/>
                  </a:lnTo>
                  <a:lnTo>
                    <a:pt x="12076" y="655"/>
                  </a:lnTo>
                  <a:lnTo>
                    <a:pt x="12079" y="663"/>
                  </a:lnTo>
                  <a:lnTo>
                    <a:pt x="12081" y="670"/>
                  </a:lnTo>
                  <a:lnTo>
                    <a:pt x="12084" y="677"/>
                  </a:lnTo>
                  <a:lnTo>
                    <a:pt x="12089" y="683"/>
                  </a:lnTo>
                  <a:lnTo>
                    <a:pt x="12094" y="690"/>
                  </a:lnTo>
                  <a:lnTo>
                    <a:pt x="12099" y="696"/>
                  </a:lnTo>
                  <a:lnTo>
                    <a:pt x="12105" y="701"/>
                  </a:lnTo>
                  <a:lnTo>
                    <a:pt x="12112" y="705"/>
                  </a:lnTo>
                  <a:lnTo>
                    <a:pt x="12118" y="710"/>
                  </a:lnTo>
                  <a:lnTo>
                    <a:pt x="12126" y="713"/>
                  </a:lnTo>
                  <a:lnTo>
                    <a:pt x="12134" y="716"/>
                  </a:lnTo>
                  <a:lnTo>
                    <a:pt x="12143" y="718"/>
                  </a:lnTo>
                  <a:lnTo>
                    <a:pt x="12151" y="718"/>
                  </a:lnTo>
                  <a:lnTo>
                    <a:pt x="12160" y="719"/>
                  </a:lnTo>
                  <a:lnTo>
                    <a:pt x="12170" y="718"/>
                  </a:lnTo>
                  <a:lnTo>
                    <a:pt x="12180" y="717"/>
                  </a:lnTo>
                  <a:lnTo>
                    <a:pt x="12190" y="716"/>
                  </a:lnTo>
                  <a:lnTo>
                    <a:pt x="12201" y="712"/>
                  </a:lnTo>
                  <a:lnTo>
                    <a:pt x="12210" y="709"/>
                  </a:lnTo>
                  <a:lnTo>
                    <a:pt x="12219" y="704"/>
                  </a:lnTo>
                  <a:lnTo>
                    <a:pt x="12230" y="698"/>
                  </a:lnTo>
                  <a:lnTo>
                    <a:pt x="12239" y="692"/>
                  </a:lnTo>
                  <a:lnTo>
                    <a:pt x="12245" y="687"/>
                  </a:lnTo>
                  <a:lnTo>
                    <a:pt x="12252" y="681"/>
                  </a:lnTo>
                  <a:lnTo>
                    <a:pt x="12257" y="675"/>
                  </a:lnTo>
                  <a:lnTo>
                    <a:pt x="12261" y="669"/>
                  </a:lnTo>
                  <a:lnTo>
                    <a:pt x="12266" y="662"/>
                  </a:lnTo>
                  <a:lnTo>
                    <a:pt x="12269" y="655"/>
                  </a:lnTo>
                  <a:lnTo>
                    <a:pt x="12273" y="648"/>
                  </a:lnTo>
                  <a:lnTo>
                    <a:pt x="12275" y="641"/>
                  </a:lnTo>
                  <a:lnTo>
                    <a:pt x="12278" y="629"/>
                  </a:lnTo>
                  <a:lnTo>
                    <a:pt x="12280" y="613"/>
                  </a:lnTo>
                  <a:lnTo>
                    <a:pt x="12281" y="592"/>
                  </a:lnTo>
                  <a:lnTo>
                    <a:pt x="12281" y="566"/>
                  </a:lnTo>
                  <a:lnTo>
                    <a:pt x="12281" y="536"/>
                  </a:lnTo>
                  <a:close/>
                  <a:moveTo>
                    <a:pt x="12623" y="235"/>
                  </a:moveTo>
                  <a:lnTo>
                    <a:pt x="13136" y="235"/>
                  </a:lnTo>
                  <a:lnTo>
                    <a:pt x="13136" y="814"/>
                  </a:lnTo>
                  <a:lnTo>
                    <a:pt x="12983" y="814"/>
                  </a:lnTo>
                  <a:lnTo>
                    <a:pt x="12983" y="359"/>
                  </a:lnTo>
                  <a:lnTo>
                    <a:pt x="12775" y="359"/>
                  </a:lnTo>
                  <a:lnTo>
                    <a:pt x="12775" y="619"/>
                  </a:lnTo>
                  <a:lnTo>
                    <a:pt x="12775" y="643"/>
                  </a:lnTo>
                  <a:lnTo>
                    <a:pt x="12774" y="666"/>
                  </a:lnTo>
                  <a:lnTo>
                    <a:pt x="12771" y="685"/>
                  </a:lnTo>
                  <a:lnTo>
                    <a:pt x="12769" y="704"/>
                  </a:lnTo>
                  <a:lnTo>
                    <a:pt x="12765" y="720"/>
                  </a:lnTo>
                  <a:lnTo>
                    <a:pt x="12762" y="734"/>
                  </a:lnTo>
                  <a:lnTo>
                    <a:pt x="12757" y="747"/>
                  </a:lnTo>
                  <a:lnTo>
                    <a:pt x="12752" y="759"/>
                  </a:lnTo>
                  <a:lnTo>
                    <a:pt x="12746" y="768"/>
                  </a:lnTo>
                  <a:lnTo>
                    <a:pt x="12740" y="776"/>
                  </a:lnTo>
                  <a:lnTo>
                    <a:pt x="12734" y="784"/>
                  </a:lnTo>
                  <a:lnTo>
                    <a:pt x="12728" y="791"/>
                  </a:lnTo>
                  <a:lnTo>
                    <a:pt x="12721" y="797"/>
                  </a:lnTo>
                  <a:lnTo>
                    <a:pt x="12714" y="803"/>
                  </a:lnTo>
                  <a:lnTo>
                    <a:pt x="12708" y="808"/>
                  </a:lnTo>
                  <a:lnTo>
                    <a:pt x="12701" y="811"/>
                  </a:lnTo>
                  <a:lnTo>
                    <a:pt x="12693" y="814"/>
                  </a:lnTo>
                  <a:lnTo>
                    <a:pt x="12685" y="816"/>
                  </a:lnTo>
                  <a:lnTo>
                    <a:pt x="12676" y="818"/>
                  </a:lnTo>
                  <a:lnTo>
                    <a:pt x="12665" y="821"/>
                  </a:lnTo>
                  <a:lnTo>
                    <a:pt x="12641" y="823"/>
                  </a:lnTo>
                  <a:lnTo>
                    <a:pt x="12612" y="824"/>
                  </a:lnTo>
                  <a:lnTo>
                    <a:pt x="12592" y="823"/>
                  </a:lnTo>
                  <a:lnTo>
                    <a:pt x="12570" y="821"/>
                  </a:lnTo>
                  <a:lnTo>
                    <a:pt x="12544" y="818"/>
                  </a:lnTo>
                  <a:lnTo>
                    <a:pt x="12516" y="814"/>
                  </a:lnTo>
                  <a:lnTo>
                    <a:pt x="12516" y="701"/>
                  </a:lnTo>
                  <a:lnTo>
                    <a:pt x="12524" y="702"/>
                  </a:lnTo>
                  <a:lnTo>
                    <a:pt x="12542" y="702"/>
                  </a:lnTo>
                  <a:lnTo>
                    <a:pt x="12552" y="703"/>
                  </a:lnTo>
                  <a:lnTo>
                    <a:pt x="12563" y="703"/>
                  </a:lnTo>
                  <a:lnTo>
                    <a:pt x="12571" y="704"/>
                  </a:lnTo>
                  <a:lnTo>
                    <a:pt x="12578" y="704"/>
                  </a:lnTo>
                  <a:lnTo>
                    <a:pt x="12586" y="703"/>
                  </a:lnTo>
                  <a:lnTo>
                    <a:pt x="12592" y="703"/>
                  </a:lnTo>
                  <a:lnTo>
                    <a:pt x="12598" y="701"/>
                  </a:lnTo>
                  <a:lnTo>
                    <a:pt x="12604" y="698"/>
                  </a:lnTo>
                  <a:lnTo>
                    <a:pt x="12607" y="696"/>
                  </a:lnTo>
                  <a:lnTo>
                    <a:pt x="12612" y="692"/>
                  </a:lnTo>
                  <a:lnTo>
                    <a:pt x="12614" y="688"/>
                  </a:lnTo>
                  <a:lnTo>
                    <a:pt x="12616" y="683"/>
                  </a:lnTo>
                  <a:lnTo>
                    <a:pt x="12620" y="669"/>
                  </a:lnTo>
                  <a:lnTo>
                    <a:pt x="12622" y="645"/>
                  </a:lnTo>
                  <a:lnTo>
                    <a:pt x="12623" y="612"/>
                  </a:lnTo>
                  <a:lnTo>
                    <a:pt x="12623" y="570"/>
                  </a:lnTo>
                  <a:lnTo>
                    <a:pt x="12623" y="235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10"/>
            <p:cNvSpPr>
              <a:spLocks/>
            </p:cNvSpPr>
            <p:nvPr/>
          </p:nvSpPr>
          <p:spPr bwMode="auto">
            <a:xfrm>
              <a:off x="2568" y="770"/>
              <a:ext cx="287" cy="287"/>
            </a:xfrm>
            <a:custGeom>
              <a:avLst/>
              <a:gdLst>
                <a:gd name="T0" fmla="*/ 0 w 1722"/>
                <a:gd name="T1" fmla="*/ 0 h 1725"/>
                <a:gd name="T2" fmla="*/ 0 w 1722"/>
                <a:gd name="T3" fmla="*/ 0 h 1725"/>
                <a:gd name="T4" fmla="*/ 0 w 1722"/>
                <a:gd name="T5" fmla="*/ 0 h 1725"/>
                <a:gd name="T6" fmla="*/ 0 w 1722"/>
                <a:gd name="T7" fmla="*/ 0 h 1725"/>
                <a:gd name="T8" fmla="*/ 0 w 1722"/>
                <a:gd name="T9" fmla="*/ 0 h 1725"/>
                <a:gd name="T10" fmla="*/ 0 w 1722"/>
                <a:gd name="T11" fmla="*/ 0 h 1725"/>
                <a:gd name="T12" fmla="*/ 0 w 1722"/>
                <a:gd name="T13" fmla="*/ 0 h 1725"/>
                <a:gd name="T14" fmla="*/ 0 w 1722"/>
                <a:gd name="T15" fmla="*/ 0 h 1725"/>
                <a:gd name="T16" fmla="*/ 0 w 1722"/>
                <a:gd name="T17" fmla="*/ 0 h 1725"/>
                <a:gd name="T18" fmla="*/ 0 w 1722"/>
                <a:gd name="T19" fmla="*/ 0 h 1725"/>
                <a:gd name="T20" fmla="*/ 0 w 1722"/>
                <a:gd name="T21" fmla="*/ 0 h 1725"/>
                <a:gd name="T22" fmla="*/ 0 w 1722"/>
                <a:gd name="T23" fmla="*/ 0 h 1725"/>
                <a:gd name="T24" fmla="*/ 0 w 1722"/>
                <a:gd name="T25" fmla="*/ 0 h 17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2"/>
                <a:gd name="T40" fmla="*/ 0 h 1725"/>
                <a:gd name="T41" fmla="*/ 1722 w 1722"/>
                <a:gd name="T42" fmla="*/ 1725 h 17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2" h="1725">
                  <a:moveTo>
                    <a:pt x="645" y="1725"/>
                  </a:moveTo>
                  <a:lnTo>
                    <a:pt x="645" y="1085"/>
                  </a:lnTo>
                  <a:lnTo>
                    <a:pt x="0" y="1085"/>
                  </a:lnTo>
                  <a:lnTo>
                    <a:pt x="0" y="642"/>
                  </a:lnTo>
                  <a:lnTo>
                    <a:pt x="645" y="642"/>
                  </a:lnTo>
                  <a:lnTo>
                    <a:pt x="645" y="0"/>
                  </a:lnTo>
                  <a:lnTo>
                    <a:pt x="1074" y="0"/>
                  </a:lnTo>
                  <a:lnTo>
                    <a:pt x="1074" y="642"/>
                  </a:lnTo>
                  <a:lnTo>
                    <a:pt x="1722" y="642"/>
                  </a:lnTo>
                  <a:lnTo>
                    <a:pt x="1722" y="1085"/>
                  </a:lnTo>
                  <a:lnTo>
                    <a:pt x="1074" y="1085"/>
                  </a:lnTo>
                  <a:lnTo>
                    <a:pt x="1074" y="1725"/>
                  </a:lnTo>
                  <a:lnTo>
                    <a:pt x="645" y="1725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1"/>
            <p:cNvSpPr>
              <a:spLocks/>
            </p:cNvSpPr>
            <p:nvPr/>
          </p:nvSpPr>
          <p:spPr bwMode="auto">
            <a:xfrm>
              <a:off x="2281" y="0"/>
              <a:ext cx="655" cy="911"/>
            </a:xfrm>
            <a:custGeom>
              <a:avLst/>
              <a:gdLst>
                <a:gd name="T0" fmla="*/ 0 w 3928"/>
                <a:gd name="T1" fmla="*/ 0 h 5469"/>
                <a:gd name="T2" fmla="*/ 0 w 3928"/>
                <a:gd name="T3" fmla="*/ 0 h 5469"/>
                <a:gd name="T4" fmla="*/ 0 w 3928"/>
                <a:gd name="T5" fmla="*/ 0 h 5469"/>
                <a:gd name="T6" fmla="*/ 0 w 3928"/>
                <a:gd name="T7" fmla="*/ 0 h 5469"/>
                <a:gd name="T8" fmla="*/ 0 w 3928"/>
                <a:gd name="T9" fmla="*/ 0 h 5469"/>
                <a:gd name="T10" fmla="*/ 0 w 3928"/>
                <a:gd name="T11" fmla="*/ 0 h 5469"/>
                <a:gd name="T12" fmla="*/ 0 w 3928"/>
                <a:gd name="T13" fmla="*/ 0 h 5469"/>
                <a:gd name="T14" fmla="*/ 0 w 3928"/>
                <a:gd name="T15" fmla="*/ 0 h 5469"/>
                <a:gd name="T16" fmla="*/ 0 w 3928"/>
                <a:gd name="T17" fmla="*/ 0 h 5469"/>
                <a:gd name="T18" fmla="*/ 0 w 3928"/>
                <a:gd name="T19" fmla="*/ 0 h 5469"/>
                <a:gd name="T20" fmla="*/ 0 w 3928"/>
                <a:gd name="T21" fmla="*/ 0 h 5469"/>
                <a:gd name="T22" fmla="*/ 0 w 3928"/>
                <a:gd name="T23" fmla="*/ 0 h 5469"/>
                <a:gd name="T24" fmla="*/ 0 w 3928"/>
                <a:gd name="T25" fmla="*/ 0 h 5469"/>
                <a:gd name="T26" fmla="*/ 0 w 3928"/>
                <a:gd name="T27" fmla="*/ 0 h 5469"/>
                <a:gd name="T28" fmla="*/ 0 w 3928"/>
                <a:gd name="T29" fmla="*/ 0 h 5469"/>
                <a:gd name="T30" fmla="*/ 0 w 3928"/>
                <a:gd name="T31" fmla="*/ 0 h 5469"/>
                <a:gd name="T32" fmla="*/ 0 w 3928"/>
                <a:gd name="T33" fmla="*/ 0 h 5469"/>
                <a:gd name="T34" fmla="*/ 0 w 3928"/>
                <a:gd name="T35" fmla="*/ 0 h 5469"/>
                <a:gd name="T36" fmla="*/ 0 w 3928"/>
                <a:gd name="T37" fmla="*/ 0 h 5469"/>
                <a:gd name="T38" fmla="*/ 0 w 3928"/>
                <a:gd name="T39" fmla="*/ 0 h 5469"/>
                <a:gd name="T40" fmla="*/ 0 w 3928"/>
                <a:gd name="T41" fmla="*/ 0 h 5469"/>
                <a:gd name="T42" fmla="*/ 0 w 3928"/>
                <a:gd name="T43" fmla="*/ 0 h 5469"/>
                <a:gd name="T44" fmla="*/ 0 w 3928"/>
                <a:gd name="T45" fmla="*/ 0 h 5469"/>
                <a:gd name="T46" fmla="*/ 0 w 3928"/>
                <a:gd name="T47" fmla="*/ 0 h 5469"/>
                <a:gd name="T48" fmla="*/ 0 w 3928"/>
                <a:gd name="T49" fmla="*/ 0 h 5469"/>
                <a:gd name="T50" fmla="*/ 0 w 3928"/>
                <a:gd name="T51" fmla="*/ 0 h 5469"/>
                <a:gd name="T52" fmla="*/ 0 w 3928"/>
                <a:gd name="T53" fmla="*/ 0 h 5469"/>
                <a:gd name="T54" fmla="*/ 0 w 3928"/>
                <a:gd name="T55" fmla="*/ 0 h 5469"/>
                <a:gd name="T56" fmla="*/ 0 w 3928"/>
                <a:gd name="T57" fmla="*/ 0 h 5469"/>
                <a:gd name="T58" fmla="*/ 0 w 3928"/>
                <a:gd name="T59" fmla="*/ 0 h 5469"/>
                <a:gd name="T60" fmla="*/ 0 w 3928"/>
                <a:gd name="T61" fmla="*/ 0 h 5469"/>
                <a:gd name="T62" fmla="*/ 0 w 3928"/>
                <a:gd name="T63" fmla="*/ 0 h 5469"/>
                <a:gd name="T64" fmla="*/ 0 w 3928"/>
                <a:gd name="T65" fmla="*/ 0 h 5469"/>
                <a:gd name="T66" fmla="*/ 0 w 3928"/>
                <a:gd name="T67" fmla="*/ 0 h 5469"/>
                <a:gd name="T68" fmla="*/ 0 w 3928"/>
                <a:gd name="T69" fmla="*/ 0 h 5469"/>
                <a:gd name="T70" fmla="*/ 0 w 3928"/>
                <a:gd name="T71" fmla="*/ 0 h 5469"/>
                <a:gd name="T72" fmla="*/ 0 w 3928"/>
                <a:gd name="T73" fmla="*/ 0 h 5469"/>
                <a:gd name="T74" fmla="*/ 0 w 3928"/>
                <a:gd name="T75" fmla="*/ 0 h 5469"/>
                <a:gd name="T76" fmla="*/ 0 w 3928"/>
                <a:gd name="T77" fmla="*/ 0 h 5469"/>
                <a:gd name="T78" fmla="*/ 0 w 3928"/>
                <a:gd name="T79" fmla="*/ 0 h 5469"/>
                <a:gd name="T80" fmla="*/ 0 w 3928"/>
                <a:gd name="T81" fmla="*/ 0 h 5469"/>
                <a:gd name="T82" fmla="*/ 0 w 3928"/>
                <a:gd name="T83" fmla="*/ 0 h 5469"/>
                <a:gd name="T84" fmla="*/ 0 w 3928"/>
                <a:gd name="T85" fmla="*/ 0 h 5469"/>
                <a:gd name="T86" fmla="*/ 0 w 3928"/>
                <a:gd name="T87" fmla="*/ 0 h 5469"/>
                <a:gd name="T88" fmla="*/ 0 w 3928"/>
                <a:gd name="T89" fmla="*/ 0 h 5469"/>
                <a:gd name="T90" fmla="*/ 0 w 3928"/>
                <a:gd name="T91" fmla="*/ 0 h 5469"/>
                <a:gd name="T92" fmla="*/ 0 w 3928"/>
                <a:gd name="T93" fmla="*/ 0 h 5469"/>
                <a:gd name="T94" fmla="*/ 0 w 3928"/>
                <a:gd name="T95" fmla="*/ 0 h 5469"/>
                <a:gd name="T96" fmla="*/ 0 w 3928"/>
                <a:gd name="T97" fmla="*/ 0 h 5469"/>
                <a:gd name="T98" fmla="*/ 0 w 3928"/>
                <a:gd name="T99" fmla="*/ 0 h 5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28"/>
                <a:gd name="T151" fmla="*/ 0 h 5469"/>
                <a:gd name="T152" fmla="*/ 3928 w 3928"/>
                <a:gd name="T153" fmla="*/ 5469 h 5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28" h="5469">
                  <a:moveTo>
                    <a:pt x="1248" y="2857"/>
                  </a:moveTo>
                  <a:lnTo>
                    <a:pt x="1258" y="2824"/>
                  </a:lnTo>
                  <a:lnTo>
                    <a:pt x="1288" y="2731"/>
                  </a:lnTo>
                  <a:lnTo>
                    <a:pt x="1319" y="2636"/>
                  </a:lnTo>
                  <a:lnTo>
                    <a:pt x="1353" y="2541"/>
                  </a:lnTo>
                  <a:lnTo>
                    <a:pt x="1388" y="2444"/>
                  </a:lnTo>
                  <a:lnTo>
                    <a:pt x="1424" y="2347"/>
                  </a:lnTo>
                  <a:lnTo>
                    <a:pt x="1464" y="2250"/>
                  </a:lnTo>
                  <a:lnTo>
                    <a:pt x="1503" y="2152"/>
                  </a:lnTo>
                  <a:lnTo>
                    <a:pt x="1547" y="2054"/>
                  </a:lnTo>
                  <a:lnTo>
                    <a:pt x="1591" y="1955"/>
                  </a:lnTo>
                  <a:lnTo>
                    <a:pt x="1636" y="1857"/>
                  </a:lnTo>
                  <a:lnTo>
                    <a:pt x="1685" y="1759"/>
                  </a:lnTo>
                  <a:lnTo>
                    <a:pt x="1735" y="1660"/>
                  </a:lnTo>
                  <a:lnTo>
                    <a:pt x="1788" y="1562"/>
                  </a:lnTo>
                  <a:lnTo>
                    <a:pt x="1842" y="1464"/>
                  </a:lnTo>
                  <a:lnTo>
                    <a:pt x="1898" y="1368"/>
                  </a:lnTo>
                  <a:lnTo>
                    <a:pt x="1958" y="1271"/>
                  </a:lnTo>
                  <a:lnTo>
                    <a:pt x="1969" y="1299"/>
                  </a:lnTo>
                  <a:lnTo>
                    <a:pt x="1982" y="1326"/>
                  </a:lnTo>
                  <a:lnTo>
                    <a:pt x="1995" y="1353"/>
                  </a:lnTo>
                  <a:lnTo>
                    <a:pt x="2009" y="1378"/>
                  </a:lnTo>
                  <a:lnTo>
                    <a:pt x="2031" y="1419"/>
                  </a:lnTo>
                  <a:lnTo>
                    <a:pt x="2053" y="1458"/>
                  </a:lnTo>
                  <a:lnTo>
                    <a:pt x="2077" y="1496"/>
                  </a:lnTo>
                  <a:lnTo>
                    <a:pt x="2102" y="1533"/>
                  </a:lnTo>
                  <a:lnTo>
                    <a:pt x="2128" y="1569"/>
                  </a:lnTo>
                  <a:lnTo>
                    <a:pt x="2154" y="1604"/>
                  </a:lnTo>
                  <a:lnTo>
                    <a:pt x="2181" y="1638"/>
                  </a:lnTo>
                  <a:lnTo>
                    <a:pt x="2209" y="1672"/>
                  </a:lnTo>
                  <a:lnTo>
                    <a:pt x="2265" y="1739"/>
                  </a:lnTo>
                  <a:lnTo>
                    <a:pt x="2323" y="1803"/>
                  </a:lnTo>
                  <a:lnTo>
                    <a:pt x="2383" y="1866"/>
                  </a:lnTo>
                  <a:lnTo>
                    <a:pt x="2442" y="1930"/>
                  </a:lnTo>
                  <a:lnTo>
                    <a:pt x="2501" y="1993"/>
                  </a:lnTo>
                  <a:lnTo>
                    <a:pt x="2560" y="2058"/>
                  </a:lnTo>
                  <a:lnTo>
                    <a:pt x="2589" y="2092"/>
                  </a:lnTo>
                  <a:lnTo>
                    <a:pt x="2618" y="2126"/>
                  </a:lnTo>
                  <a:lnTo>
                    <a:pt x="2646" y="2159"/>
                  </a:lnTo>
                  <a:lnTo>
                    <a:pt x="2674" y="2194"/>
                  </a:lnTo>
                  <a:lnTo>
                    <a:pt x="2702" y="2231"/>
                  </a:lnTo>
                  <a:lnTo>
                    <a:pt x="2727" y="2268"/>
                  </a:lnTo>
                  <a:lnTo>
                    <a:pt x="2754" y="2306"/>
                  </a:lnTo>
                  <a:lnTo>
                    <a:pt x="2778" y="2345"/>
                  </a:lnTo>
                  <a:lnTo>
                    <a:pt x="2803" y="2386"/>
                  </a:lnTo>
                  <a:lnTo>
                    <a:pt x="2827" y="2428"/>
                  </a:lnTo>
                  <a:lnTo>
                    <a:pt x="2849" y="2471"/>
                  </a:lnTo>
                  <a:lnTo>
                    <a:pt x="2872" y="2515"/>
                  </a:lnTo>
                  <a:lnTo>
                    <a:pt x="2882" y="2538"/>
                  </a:lnTo>
                  <a:lnTo>
                    <a:pt x="2891" y="2562"/>
                  </a:lnTo>
                  <a:lnTo>
                    <a:pt x="2901" y="2585"/>
                  </a:lnTo>
                  <a:lnTo>
                    <a:pt x="2909" y="2608"/>
                  </a:lnTo>
                  <a:lnTo>
                    <a:pt x="2923" y="2654"/>
                  </a:lnTo>
                  <a:lnTo>
                    <a:pt x="2937" y="2697"/>
                  </a:lnTo>
                  <a:lnTo>
                    <a:pt x="2948" y="2740"/>
                  </a:lnTo>
                  <a:lnTo>
                    <a:pt x="2961" y="2781"/>
                  </a:lnTo>
                  <a:lnTo>
                    <a:pt x="2968" y="2800"/>
                  </a:lnTo>
                  <a:lnTo>
                    <a:pt x="2975" y="2819"/>
                  </a:lnTo>
                  <a:lnTo>
                    <a:pt x="2982" y="2838"/>
                  </a:lnTo>
                  <a:lnTo>
                    <a:pt x="2990" y="2857"/>
                  </a:lnTo>
                  <a:lnTo>
                    <a:pt x="3928" y="2857"/>
                  </a:lnTo>
                  <a:lnTo>
                    <a:pt x="3921" y="2825"/>
                  </a:lnTo>
                  <a:lnTo>
                    <a:pt x="3914" y="2793"/>
                  </a:lnTo>
                  <a:lnTo>
                    <a:pt x="3906" y="2759"/>
                  </a:lnTo>
                  <a:lnTo>
                    <a:pt x="3896" y="2725"/>
                  </a:lnTo>
                  <a:lnTo>
                    <a:pt x="3886" y="2691"/>
                  </a:lnTo>
                  <a:lnTo>
                    <a:pt x="3875" y="2656"/>
                  </a:lnTo>
                  <a:lnTo>
                    <a:pt x="3864" y="2622"/>
                  </a:lnTo>
                  <a:lnTo>
                    <a:pt x="3852" y="2589"/>
                  </a:lnTo>
                  <a:lnTo>
                    <a:pt x="3839" y="2555"/>
                  </a:lnTo>
                  <a:lnTo>
                    <a:pt x="3826" y="2523"/>
                  </a:lnTo>
                  <a:lnTo>
                    <a:pt x="3814" y="2492"/>
                  </a:lnTo>
                  <a:lnTo>
                    <a:pt x="3801" y="2463"/>
                  </a:lnTo>
                  <a:lnTo>
                    <a:pt x="3787" y="2436"/>
                  </a:lnTo>
                  <a:lnTo>
                    <a:pt x="3774" y="2410"/>
                  </a:lnTo>
                  <a:lnTo>
                    <a:pt x="3760" y="2387"/>
                  </a:lnTo>
                  <a:lnTo>
                    <a:pt x="3746" y="2366"/>
                  </a:lnTo>
                  <a:lnTo>
                    <a:pt x="3730" y="2344"/>
                  </a:lnTo>
                  <a:lnTo>
                    <a:pt x="3713" y="2322"/>
                  </a:lnTo>
                  <a:lnTo>
                    <a:pt x="3696" y="2299"/>
                  </a:lnTo>
                  <a:lnTo>
                    <a:pt x="3677" y="2277"/>
                  </a:lnTo>
                  <a:lnTo>
                    <a:pt x="3639" y="2234"/>
                  </a:lnTo>
                  <a:lnTo>
                    <a:pt x="3598" y="2190"/>
                  </a:lnTo>
                  <a:lnTo>
                    <a:pt x="3555" y="2147"/>
                  </a:lnTo>
                  <a:lnTo>
                    <a:pt x="3508" y="2105"/>
                  </a:lnTo>
                  <a:lnTo>
                    <a:pt x="3461" y="2060"/>
                  </a:lnTo>
                  <a:lnTo>
                    <a:pt x="3412" y="2017"/>
                  </a:lnTo>
                  <a:lnTo>
                    <a:pt x="3405" y="2011"/>
                  </a:lnTo>
                  <a:lnTo>
                    <a:pt x="3371" y="1987"/>
                  </a:lnTo>
                  <a:lnTo>
                    <a:pt x="3333" y="1961"/>
                  </a:lnTo>
                  <a:lnTo>
                    <a:pt x="3290" y="1936"/>
                  </a:lnTo>
                  <a:lnTo>
                    <a:pt x="3245" y="1908"/>
                  </a:lnTo>
                  <a:lnTo>
                    <a:pt x="3199" y="1881"/>
                  </a:lnTo>
                  <a:lnTo>
                    <a:pt x="3155" y="1853"/>
                  </a:lnTo>
                  <a:lnTo>
                    <a:pt x="3111" y="1826"/>
                  </a:lnTo>
                  <a:lnTo>
                    <a:pt x="3073" y="1799"/>
                  </a:lnTo>
                  <a:lnTo>
                    <a:pt x="3019" y="1762"/>
                  </a:lnTo>
                  <a:lnTo>
                    <a:pt x="2967" y="1723"/>
                  </a:lnTo>
                  <a:lnTo>
                    <a:pt x="2913" y="1685"/>
                  </a:lnTo>
                  <a:lnTo>
                    <a:pt x="2859" y="1645"/>
                  </a:lnTo>
                  <a:lnTo>
                    <a:pt x="2805" y="1604"/>
                  </a:lnTo>
                  <a:lnTo>
                    <a:pt x="2753" y="1562"/>
                  </a:lnTo>
                  <a:lnTo>
                    <a:pt x="2699" y="1519"/>
                  </a:lnTo>
                  <a:lnTo>
                    <a:pt x="2647" y="1475"/>
                  </a:lnTo>
                  <a:lnTo>
                    <a:pt x="2647" y="1474"/>
                  </a:lnTo>
                  <a:lnTo>
                    <a:pt x="2645" y="1473"/>
                  </a:lnTo>
                  <a:lnTo>
                    <a:pt x="2610" y="1441"/>
                  </a:lnTo>
                  <a:lnTo>
                    <a:pt x="2576" y="1409"/>
                  </a:lnTo>
                  <a:lnTo>
                    <a:pt x="2542" y="1374"/>
                  </a:lnTo>
                  <a:lnTo>
                    <a:pt x="2511" y="1337"/>
                  </a:lnTo>
                  <a:lnTo>
                    <a:pt x="2494" y="1319"/>
                  </a:lnTo>
                  <a:lnTo>
                    <a:pt x="2479" y="1299"/>
                  </a:lnTo>
                  <a:lnTo>
                    <a:pt x="2465" y="1279"/>
                  </a:lnTo>
                  <a:lnTo>
                    <a:pt x="2450" y="1259"/>
                  </a:lnTo>
                  <a:lnTo>
                    <a:pt x="2436" y="1238"/>
                  </a:lnTo>
                  <a:lnTo>
                    <a:pt x="2423" y="1216"/>
                  </a:lnTo>
                  <a:lnTo>
                    <a:pt x="2410" y="1194"/>
                  </a:lnTo>
                  <a:lnTo>
                    <a:pt x="2398" y="1172"/>
                  </a:lnTo>
                  <a:lnTo>
                    <a:pt x="2385" y="1147"/>
                  </a:lnTo>
                  <a:lnTo>
                    <a:pt x="2374" y="1123"/>
                  </a:lnTo>
                  <a:lnTo>
                    <a:pt x="2363" y="1098"/>
                  </a:lnTo>
                  <a:lnTo>
                    <a:pt x="2352" y="1073"/>
                  </a:lnTo>
                  <a:lnTo>
                    <a:pt x="2342" y="1046"/>
                  </a:lnTo>
                  <a:lnTo>
                    <a:pt x="2332" y="1018"/>
                  </a:lnTo>
                  <a:lnTo>
                    <a:pt x="2324" y="989"/>
                  </a:lnTo>
                  <a:lnTo>
                    <a:pt x="2316" y="960"/>
                  </a:lnTo>
                  <a:lnTo>
                    <a:pt x="2308" y="929"/>
                  </a:lnTo>
                  <a:lnTo>
                    <a:pt x="2302" y="898"/>
                  </a:lnTo>
                  <a:lnTo>
                    <a:pt x="2295" y="866"/>
                  </a:lnTo>
                  <a:lnTo>
                    <a:pt x="2291" y="833"/>
                  </a:lnTo>
                  <a:lnTo>
                    <a:pt x="2285" y="799"/>
                  </a:lnTo>
                  <a:lnTo>
                    <a:pt x="2281" y="763"/>
                  </a:lnTo>
                  <a:lnTo>
                    <a:pt x="2278" y="726"/>
                  </a:lnTo>
                  <a:lnTo>
                    <a:pt x="2275" y="689"/>
                  </a:lnTo>
                  <a:lnTo>
                    <a:pt x="2239" y="0"/>
                  </a:lnTo>
                  <a:lnTo>
                    <a:pt x="1870" y="582"/>
                  </a:lnTo>
                  <a:lnTo>
                    <a:pt x="1779" y="724"/>
                  </a:lnTo>
                  <a:lnTo>
                    <a:pt x="1687" y="870"/>
                  </a:lnTo>
                  <a:lnTo>
                    <a:pt x="1593" y="1018"/>
                  </a:lnTo>
                  <a:lnTo>
                    <a:pt x="1499" y="1168"/>
                  </a:lnTo>
                  <a:lnTo>
                    <a:pt x="1402" y="1320"/>
                  </a:lnTo>
                  <a:lnTo>
                    <a:pt x="1305" y="1473"/>
                  </a:lnTo>
                  <a:lnTo>
                    <a:pt x="1209" y="1627"/>
                  </a:lnTo>
                  <a:lnTo>
                    <a:pt x="1111" y="1782"/>
                  </a:lnTo>
                  <a:lnTo>
                    <a:pt x="1014" y="1937"/>
                  </a:lnTo>
                  <a:lnTo>
                    <a:pt x="919" y="2091"/>
                  </a:lnTo>
                  <a:lnTo>
                    <a:pt x="823" y="2245"/>
                  </a:lnTo>
                  <a:lnTo>
                    <a:pt x="729" y="2398"/>
                  </a:lnTo>
                  <a:lnTo>
                    <a:pt x="636" y="2550"/>
                  </a:lnTo>
                  <a:lnTo>
                    <a:pt x="546" y="2699"/>
                  </a:lnTo>
                  <a:lnTo>
                    <a:pt x="457" y="2847"/>
                  </a:lnTo>
                  <a:lnTo>
                    <a:pt x="372" y="2992"/>
                  </a:lnTo>
                  <a:lnTo>
                    <a:pt x="330" y="3064"/>
                  </a:lnTo>
                  <a:lnTo>
                    <a:pt x="291" y="3138"/>
                  </a:lnTo>
                  <a:lnTo>
                    <a:pt x="253" y="3214"/>
                  </a:lnTo>
                  <a:lnTo>
                    <a:pt x="218" y="3290"/>
                  </a:lnTo>
                  <a:lnTo>
                    <a:pt x="184" y="3369"/>
                  </a:lnTo>
                  <a:lnTo>
                    <a:pt x="153" y="3448"/>
                  </a:lnTo>
                  <a:lnTo>
                    <a:pt x="125" y="3528"/>
                  </a:lnTo>
                  <a:lnTo>
                    <a:pt x="98" y="3609"/>
                  </a:lnTo>
                  <a:lnTo>
                    <a:pt x="75" y="3692"/>
                  </a:lnTo>
                  <a:lnTo>
                    <a:pt x="55" y="3774"/>
                  </a:lnTo>
                  <a:lnTo>
                    <a:pt x="37" y="3857"/>
                  </a:lnTo>
                  <a:lnTo>
                    <a:pt x="22" y="3941"/>
                  </a:lnTo>
                  <a:lnTo>
                    <a:pt x="12" y="4025"/>
                  </a:lnTo>
                  <a:lnTo>
                    <a:pt x="4" y="4109"/>
                  </a:lnTo>
                  <a:lnTo>
                    <a:pt x="0" y="4193"/>
                  </a:lnTo>
                  <a:lnTo>
                    <a:pt x="0" y="4277"/>
                  </a:lnTo>
                  <a:lnTo>
                    <a:pt x="4" y="4360"/>
                  </a:lnTo>
                  <a:lnTo>
                    <a:pt x="12" y="4442"/>
                  </a:lnTo>
                  <a:lnTo>
                    <a:pt x="25" y="4525"/>
                  </a:lnTo>
                  <a:lnTo>
                    <a:pt x="41" y="4606"/>
                  </a:lnTo>
                  <a:lnTo>
                    <a:pt x="62" y="4686"/>
                  </a:lnTo>
                  <a:lnTo>
                    <a:pt x="88" y="4765"/>
                  </a:lnTo>
                  <a:lnTo>
                    <a:pt x="119" y="4844"/>
                  </a:lnTo>
                  <a:lnTo>
                    <a:pt x="154" y="4921"/>
                  </a:lnTo>
                  <a:lnTo>
                    <a:pt x="196" y="4996"/>
                  </a:lnTo>
                  <a:lnTo>
                    <a:pt x="241" y="5070"/>
                  </a:lnTo>
                  <a:lnTo>
                    <a:pt x="292" y="5142"/>
                  </a:lnTo>
                  <a:lnTo>
                    <a:pt x="351" y="5212"/>
                  </a:lnTo>
                  <a:lnTo>
                    <a:pt x="414" y="5280"/>
                  </a:lnTo>
                  <a:lnTo>
                    <a:pt x="482" y="5345"/>
                  </a:lnTo>
                  <a:lnTo>
                    <a:pt x="557" y="5408"/>
                  </a:lnTo>
                  <a:lnTo>
                    <a:pt x="638" y="5469"/>
                  </a:lnTo>
                  <a:lnTo>
                    <a:pt x="615" y="5357"/>
                  </a:lnTo>
                  <a:lnTo>
                    <a:pt x="594" y="5244"/>
                  </a:lnTo>
                  <a:lnTo>
                    <a:pt x="573" y="5127"/>
                  </a:lnTo>
                  <a:lnTo>
                    <a:pt x="556" y="5010"/>
                  </a:lnTo>
                  <a:lnTo>
                    <a:pt x="538" y="4891"/>
                  </a:lnTo>
                  <a:lnTo>
                    <a:pt x="523" y="4771"/>
                  </a:lnTo>
                  <a:lnTo>
                    <a:pt x="509" y="4649"/>
                  </a:lnTo>
                  <a:lnTo>
                    <a:pt x="497" y="4525"/>
                  </a:lnTo>
                  <a:lnTo>
                    <a:pt x="487" y="4400"/>
                  </a:lnTo>
                  <a:lnTo>
                    <a:pt x="478" y="4275"/>
                  </a:lnTo>
                  <a:lnTo>
                    <a:pt x="469" y="4147"/>
                  </a:lnTo>
                  <a:lnTo>
                    <a:pt x="464" y="4018"/>
                  </a:lnTo>
                  <a:lnTo>
                    <a:pt x="458" y="3889"/>
                  </a:lnTo>
                  <a:lnTo>
                    <a:pt x="454" y="3757"/>
                  </a:lnTo>
                  <a:lnTo>
                    <a:pt x="453" y="3625"/>
                  </a:lnTo>
                  <a:lnTo>
                    <a:pt x="452" y="3492"/>
                  </a:lnTo>
                  <a:lnTo>
                    <a:pt x="1248" y="285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2"/>
            <p:cNvSpPr>
              <a:spLocks/>
            </p:cNvSpPr>
            <p:nvPr/>
          </p:nvSpPr>
          <p:spPr bwMode="auto">
            <a:xfrm>
              <a:off x="2557" y="467"/>
              <a:ext cx="548" cy="885"/>
            </a:xfrm>
            <a:custGeom>
              <a:avLst/>
              <a:gdLst>
                <a:gd name="T0" fmla="*/ 0 w 3291"/>
                <a:gd name="T1" fmla="*/ 0 h 5308"/>
                <a:gd name="T2" fmla="*/ 0 w 3291"/>
                <a:gd name="T3" fmla="*/ 0 h 5308"/>
                <a:gd name="T4" fmla="*/ 0 w 3291"/>
                <a:gd name="T5" fmla="*/ 0 h 5308"/>
                <a:gd name="T6" fmla="*/ 0 w 3291"/>
                <a:gd name="T7" fmla="*/ 0 h 5308"/>
                <a:gd name="T8" fmla="*/ 0 w 3291"/>
                <a:gd name="T9" fmla="*/ 0 h 5308"/>
                <a:gd name="T10" fmla="*/ 0 w 3291"/>
                <a:gd name="T11" fmla="*/ 0 h 5308"/>
                <a:gd name="T12" fmla="*/ 0 w 3291"/>
                <a:gd name="T13" fmla="*/ 0 h 5308"/>
                <a:gd name="T14" fmla="*/ 0 w 3291"/>
                <a:gd name="T15" fmla="*/ 0 h 5308"/>
                <a:gd name="T16" fmla="*/ 0 w 3291"/>
                <a:gd name="T17" fmla="*/ 0 h 5308"/>
                <a:gd name="T18" fmla="*/ 0 w 3291"/>
                <a:gd name="T19" fmla="*/ 0 h 5308"/>
                <a:gd name="T20" fmla="*/ 0 w 3291"/>
                <a:gd name="T21" fmla="*/ 0 h 5308"/>
                <a:gd name="T22" fmla="*/ 0 w 3291"/>
                <a:gd name="T23" fmla="*/ 0 h 5308"/>
                <a:gd name="T24" fmla="*/ 0 w 3291"/>
                <a:gd name="T25" fmla="*/ 0 h 5308"/>
                <a:gd name="T26" fmla="*/ 0 w 3291"/>
                <a:gd name="T27" fmla="*/ 0 h 5308"/>
                <a:gd name="T28" fmla="*/ 0 w 3291"/>
                <a:gd name="T29" fmla="*/ 0 h 5308"/>
                <a:gd name="T30" fmla="*/ 0 w 3291"/>
                <a:gd name="T31" fmla="*/ 0 h 5308"/>
                <a:gd name="T32" fmla="*/ 0 w 3291"/>
                <a:gd name="T33" fmla="*/ 0 h 5308"/>
                <a:gd name="T34" fmla="*/ 0 w 3291"/>
                <a:gd name="T35" fmla="*/ 0 h 5308"/>
                <a:gd name="T36" fmla="*/ 0 w 3291"/>
                <a:gd name="T37" fmla="*/ 0 h 5308"/>
                <a:gd name="T38" fmla="*/ 0 w 3291"/>
                <a:gd name="T39" fmla="*/ 0 h 5308"/>
                <a:gd name="T40" fmla="*/ 0 w 3291"/>
                <a:gd name="T41" fmla="*/ 0 h 5308"/>
                <a:gd name="T42" fmla="*/ 0 w 3291"/>
                <a:gd name="T43" fmla="*/ 0 h 5308"/>
                <a:gd name="T44" fmla="*/ 0 w 3291"/>
                <a:gd name="T45" fmla="*/ 0 h 5308"/>
                <a:gd name="T46" fmla="*/ 0 w 3291"/>
                <a:gd name="T47" fmla="*/ 0 h 5308"/>
                <a:gd name="T48" fmla="*/ 0 w 3291"/>
                <a:gd name="T49" fmla="*/ 0 h 5308"/>
                <a:gd name="T50" fmla="*/ 0 w 3291"/>
                <a:gd name="T51" fmla="*/ 0 h 5308"/>
                <a:gd name="T52" fmla="*/ 0 w 3291"/>
                <a:gd name="T53" fmla="*/ 0 h 5308"/>
                <a:gd name="T54" fmla="*/ 0 w 3291"/>
                <a:gd name="T55" fmla="*/ 0 h 5308"/>
                <a:gd name="T56" fmla="*/ 0 w 3291"/>
                <a:gd name="T57" fmla="*/ 0 h 5308"/>
                <a:gd name="T58" fmla="*/ 0 w 3291"/>
                <a:gd name="T59" fmla="*/ 0 h 5308"/>
                <a:gd name="T60" fmla="*/ 0 w 3291"/>
                <a:gd name="T61" fmla="*/ 0 h 5308"/>
                <a:gd name="T62" fmla="*/ 0 w 3291"/>
                <a:gd name="T63" fmla="*/ 0 h 5308"/>
                <a:gd name="T64" fmla="*/ 0 w 3291"/>
                <a:gd name="T65" fmla="*/ 0 h 5308"/>
                <a:gd name="T66" fmla="*/ 0 w 3291"/>
                <a:gd name="T67" fmla="*/ 0 h 5308"/>
                <a:gd name="T68" fmla="*/ 0 w 3291"/>
                <a:gd name="T69" fmla="*/ 0 h 5308"/>
                <a:gd name="T70" fmla="*/ 0 w 3291"/>
                <a:gd name="T71" fmla="*/ 0 h 5308"/>
                <a:gd name="T72" fmla="*/ 0 w 3291"/>
                <a:gd name="T73" fmla="*/ 0 h 5308"/>
                <a:gd name="T74" fmla="*/ 0 w 3291"/>
                <a:gd name="T75" fmla="*/ 0 h 5308"/>
                <a:gd name="T76" fmla="*/ 0 w 3291"/>
                <a:gd name="T77" fmla="*/ 0 h 5308"/>
                <a:gd name="T78" fmla="*/ 0 w 3291"/>
                <a:gd name="T79" fmla="*/ 0 h 5308"/>
                <a:gd name="T80" fmla="*/ 0 w 3291"/>
                <a:gd name="T81" fmla="*/ 0 h 5308"/>
                <a:gd name="T82" fmla="*/ 0 w 3291"/>
                <a:gd name="T83" fmla="*/ 0 h 5308"/>
                <a:gd name="T84" fmla="*/ 0 w 3291"/>
                <a:gd name="T85" fmla="*/ 0 h 5308"/>
                <a:gd name="T86" fmla="*/ 0 w 3291"/>
                <a:gd name="T87" fmla="*/ 0 h 5308"/>
                <a:gd name="T88" fmla="*/ 0 w 3291"/>
                <a:gd name="T89" fmla="*/ 0 h 5308"/>
                <a:gd name="T90" fmla="*/ 0 w 3291"/>
                <a:gd name="T91" fmla="*/ 0 h 5308"/>
                <a:gd name="T92" fmla="*/ 0 w 3291"/>
                <a:gd name="T93" fmla="*/ 0 h 5308"/>
                <a:gd name="T94" fmla="*/ 0 w 3291"/>
                <a:gd name="T95" fmla="*/ 0 h 5308"/>
                <a:gd name="T96" fmla="*/ 0 w 3291"/>
                <a:gd name="T97" fmla="*/ 0 h 5308"/>
                <a:gd name="T98" fmla="*/ 0 w 3291"/>
                <a:gd name="T99" fmla="*/ 0 h 5308"/>
                <a:gd name="T100" fmla="*/ 0 w 3291"/>
                <a:gd name="T101" fmla="*/ 0 h 5308"/>
                <a:gd name="T102" fmla="*/ 0 w 3291"/>
                <a:gd name="T103" fmla="*/ 0 h 5308"/>
                <a:gd name="T104" fmla="*/ 0 w 3291"/>
                <a:gd name="T105" fmla="*/ 0 h 5308"/>
                <a:gd name="T106" fmla="*/ 0 w 3291"/>
                <a:gd name="T107" fmla="*/ 0 h 5308"/>
                <a:gd name="T108" fmla="*/ 0 w 3291"/>
                <a:gd name="T109" fmla="*/ 0 h 5308"/>
                <a:gd name="T110" fmla="*/ 0 w 3291"/>
                <a:gd name="T111" fmla="*/ 0 h 53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1"/>
                <a:gd name="T169" fmla="*/ 0 h 5308"/>
                <a:gd name="T170" fmla="*/ 3291 w 3291"/>
                <a:gd name="T171" fmla="*/ 5308 h 53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1" h="5308">
                  <a:moveTo>
                    <a:pt x="876" y="5118"/>
                  </a:moveTo>
                  <a:lnTo>
                    <a:pt x="1017" y="5079"/>
                  </a:lnTo>
                  <a:lnTo>
                    <a:pt x="1152" y="5032"/>
                  </a:lnTo>
                  <a:lnTo>
                    <a:pt x="1281" y="4977"/>
                  </a:lnTo>
                  <a:lnTo>
                    <a:pt x="1406" y="4914"/>
                  </a:lnTo>
                  <a:lnTo>
                    <a:pt x="1525" y="4843"/>
                  </a:lnTo>
                  <a:lnTo>
                    <a:pt x="1639" y="4765"/>
                  </a:lnTo>
                  <a:lnTo>
                    <a:pt x="1748" y="4678"/>
                  </a:lnTo>
                  <a:lnTo>
                    <a:pt x="1853" y="4585"/>
                  </a:lnTo>
                  <a:lnTo>
                    <a:pt x="1952" y="4485"/>
                  </a:lnTo>
                  <a:lnTo>
                    <a:pt x="2046" y="4377"/>
                  </a:lnTo>
                  <a:lnTo>
                    <a:pt x="2136" y="4263"/>
                  </a:lnTo>
                  <a:lnTo>
                    <a:pt x="2220" y="4142"/>
                  </a:lnTo>
                  <a:lnTo>
                    <a:pt x="2300" y="4015"/>
                  </a:lnTo>
                  <a:lnTo>
                    <a:pt x="2376" y="3882"/>
                  </a:lnTo>
                  <a:lnTo>
                    <a:pt x="2447" y="3743"/>
                  </a:lnTo>
                  <a:lnTo>
                    <a:pt x="2513" y="3597"/>
                  </a:lnTo>
                  <a:lnTo>
                    <a:pt x="2575" y="3447"/>
                  </a:lnTo>
                  <a:lnTo>
                    <a:pt x="2632" y="3291"/>
                  </a:lnTo>
                  <a:lnTo>
                    <a:pt x="2684" y="3130"/>
                  </a:lnTo>
                  <a:lnTo>
                    <a:pt x="2733" y="2963"/>
                  </a:lnTo>
                  <a:lnTo>
                    <a:pt x="2779" y="2792"/>
                  </a:lnTo>
                  <a:lnTo>
                    <a:pt x="2818" y="2616"/>
                  </a:lnTo>
                  <a:lnTo>
                    <a:pt x="2854" y="2435"/>
                  </a:lnTo>
                  <a:lnTo>
                    <a:pt x="2887" y="2251"/>
                  </a:lnTo>
                  <a:lnTo>
                    <a:pt x="2915" y="2062"/>
                  </a:lnTo>
                  <a:lnTo>
                    <a:pt x="2939" y="1868"/>
                  </a:lnTo>
                  <a:lnTo>
                    <a:pt x="2959" y="1671"/>
                  </a:lnTo>
                  <a:lnTo>
                    <a:pt x="2977" y="1471"/>
                  </a:lnTo>
                  <a:lnTo>
                    <a:pt x="2988" y="1267"/>
                  </a:lnTo>
                  <a:lnTo>
                    <a:pt x="2998" y="1059"/>
                  </a:lnTo>
                  <a:lnTo>
                    <a:pt x="3003" y="849"/>
                  </a:lnTo>
                  <a:lnTo>
                    <a:pt x="3005" y="636"/>
                  </a:lnTo>
                  <a:lnTo>
                    <a:pt x="2243" y="0"/>
                  </a:lnTo>
                  <a:lnTo>
                    <a:pt x="2528" y="190"/>
                  </a:lnTo>
                  <a:lnTo>
                    <a:pt x="3291" y="716"/>
                  </a:lnTo>
                  <a:lnTo>
                    <a:pt x="3289" y="930"/>
                  </a:lnTo>
                  <a:lnTo>
                    <a:pt x="3284" y="1142"/>
                  </a:lnTo>
                  <a:lnTo>
                    <a:pt x="3275" y="1350"/>
                  </a:lnTo>
                  <a:lnTo>
                    <a:pt x="3262" y="1556"/>
                  </a:lnTo>
                  <a:lnTo>
                    <a:pt x="3246" y="1759"/>
                  </a:lnTo>
                  <a:lnTo>
                    <a:pt x="3226" y="1959"/>
                  </a:lnTo>
                  <a:lnTo>
                    <a:pt x="3201" y="2155"/>
                  </a:lnTo>
                  <a:lnTo>
                    <a:pt x="3173" y="2347"/>
                  </a:lnTo>
                  <a:lnTo>
                    <a:pt x="3141" y="2537"/>
                  </a:lnTo>
                  <a:lnTo>
                    <a:pt x="3105" y="2722"/>
                  </a:lnTo>
                  <a:lnTo>
                    <a:pt x="3064" y="2902"/>
                  </a:lnTo>
                  <a:lnTo>
                    <a:pt x="3020" y="3078"/>
                  </a:lnTo>
                  <a:lnTo>
                    <a:pt x="2971" y="3250"/>
                  </a:lnTo>
                  <a:lnTo>
                    <a:pt x="2917" y="3417"/>
                  </a:lnTo>
                  <a:lnTo>
                    <a:pt x="2860" y="3578"/>
                  </a:lnTo>
                  <a:lnTo>
                    <a:pt x="2798" y="3733"/>
                  </a:lnTo>
                  <a:lnTo>
                    <a:pt x="2732" y="3883"/>
                  </a:lnTo>
                  <a:lnTo>
                    <a:pt x="2661" y="4028"/>
                  </a:lnTo>
                  <a:lnTo>
                    <a:pt x="2587" y="4166"/>
                  </a:lnTo>
                  <a:lnTo>
                    <a:pt x="2506" y="4298"/>
                  </a:lnTo>
                  <a:lnTo>
                    <a:pt x="2421" y="4423"/>
                  </a:lnTo>
                  <a:lnTo>
                    <a:pt x="2332" y="4542"/>
                  </a:lnTo>
                  <a:lnTo>
                    <a:pt x="2237" y="4654"/>
                  </a:lnTo>
                  <a:lnTo>
                    <a:pt x="2138" y="4758"/>
                  </a:lnTo>
                  <a:lnTo>
                    <a:pt x="2035" y="4855"/>
                  </a:lnTo>
                  <a:lnTo>
                    <a:pt x="1925" y="4944"/>
                  </a:lnTo>
                  <a:lnTo>
                    <a:pt x="1811" y="5026"/>
                  </a:lnTo>
                  <a:lnTo>
                    <a:pt x="1691" y="5099"/>
                  </a:lnTo>
                  <a:lnTo>
                    <a:pt x="1567" y="5164"/>
                  </a:lnTo>
                  <a:lnTo>
                    <a:pt x="1437" y="5222"/>
                  </a:lnTo>
                  <a:lnTo>
                    <a:pt x="1302" y="5269"/>
                  </a:lnTo>
                  <a:lnTo>
                    <a:pt x="1163" y="5308"/>
                  </a:lnTo>
                  <a:lnTo>
                    <a:pt x="1087" y="5289"/>
                  </a:lnTo>
                  <a:lnTo>
                    <a:pt x="1017" y="5272"/>
                  </a:lnTo>
                  <a:lnTo>
                    <a:pt x="951" y="5253"/>
                  </a:lnTo>
                  <a:lnTo>
                    <a:pt x="889" y="5236"/>
                  </a:lnTo>
                  <a:lnTo>
                    <a:pt x="831" y="5219"/>
                  </a:lnTo>
                  <a:lnTo>
                    <a:pt x="776" y="5202"/>
                  </a:lnTo>
                  <a:lnTo>
                    <a:pt x="725" y="5185"/>
                  </a:lnTo>
                  <a:lnTo>
                    <a:pt x="678" y="5168"/>
                  </a:lnTo>
                  <a:lnTo>
                    <a:pt x="633" y="5152"/>
                  </a:lnTo>
                  <a:lnTo>
                    <a:pt x="592" y="5135"/>
                  </a:lnTo>
                  <a:lnTo>
                    <a:pt x="552" y="5118"/>
                  </a:lnTo>
                  <a:lnTo>
                    <a:pt x="516" y="5101"/>
                  </a:lnTo>
                  <a:lnTo>
                    <a:pt x="481" y="5084"/>
                  </a:lnTo>
                  <a:lnTo>
                    <a:pt x="450" y="5068"/>
                  </a:lnTo>
                  <a:lnTo>
                    <a:pt x="420" y="5050"/>
                  </a:lnTo>
                  <a:lnTo>
                    <a:pt x="392" y="5033"/>
                  </a:lnTo>
                  <a:lnTo>
                    <a:pt x="364" y="5015"/>
                  </a:lnTo>
                  <a:lnTo>
                    <a:pt x="338" y="4997"/>
                  </a:lnTo>
                  <a:lnTo>
                    <a:pt x="314" y="4978"/>
                  </a:lnTo>
                  <a:lnTo>
                    <a:pt x="290" y="4959"/>
                  </a:lnTo>
                  <a:lnTo>
                    <a:pt x="267" y="4939"/>
                  </a:lnTo>
                  <a:lnTo>
                    <a:pt x="244" y="4920"/>
                  </a:lnTo>
                  <a:lnTo>
                    <a:pt x="222" y="4899"/>
                  </a:lnTo>
                  <a:lnTo>
                    <a:pt x="200" y="4878"/>
                  </a:lnTo>
                  <a:lnTo>
                    <a:pt x="155" y="4832"/>
                  </a:lnTo>
                  <a:lnTo>
                    <a:pt x="108" y="4786"/>
                  </a:lnTo>
                  <a:lnTo>
                    <a:pt x="56" y="4734"/>
                  </a:lnTo>
                  <a:lnTo>
                    <a:pt x="0" y="4679"/>
                  </a:lnTo>
                  <a:lnTo>
                    <a:pt x="49" y="4717"/>
                  </a:lnTo>
                  <a:lnTo>
                    <a:pt x="99" y="4754"/>
                  </a:lnTo>
                  <a:lnTo>
                    <a:pt x="150" y="4789"/>
                  </a:lnTo>
                  <a:lnTo>
                    <a:pt x="200" y="4823"/>
                  </a:lnTo>
                  <a:lnTo>
                    <a:pt x="251" y="4854"/>
                  </a:lnTo>
                  <a:lnTo>
                    <a:pt x="302" y="4886"/>
                  </a:lnTo>
                  <a:lnTo>
                    <a:pt x="356" y="4915"/>
                  </a:lnTo>
                  <a:lnTo>
                    <a:pt x="408" y="4943"/>
                  </a:lnTo>
                  <a:lnTo>
                    <a:pt x="463" y="4970"/>
                  </a:lnTo>
                  <a:lnTo>
                    <a:pt x="519" y="4995"/>
                  </a:lnTo>
                  <a:lnTo>
                    <a:pt x="575" y="5019"/>
                  </a:lnTo>
                  <a:lnTo>
                    <a:pt x="633" y="5042"/>
                  </a:lnTo>
                  <a:lnTo>
                    <a:pt x="691" y="5063"/>
                  </a:lnTo>
                  <a:lnTo>
                    <a:pt x="751" y="5083"/>
                  </a:lnTo>
                  <a:lnTo>
                    <a:pt x="813" y="5100"/>
                  </a:lnTo>
                  <a:lnTo>
                    <a:pt x="876" y="5118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3"/>
            <p:cNvSpPr>
              <a:spLocks/>
            </p:cNvSpPr>
            <p:nvPr/>
          </p:nvSpPr>
          <p:spPr bwMode="auto">
            <a:xfrm>
              <a:off x="1906" y="768"/>
              <a:ext cx="298" cy="309"/>
            </a:xfrm>
            <a:custGeom>
              <a:avLst/>
              <a:gdLst>
                <a:gd name="T0" fmla="*/ 0 w 1791"/>
                <a:gd name="T1" fmla="*/ 0 h 1856"/>
                <a:gd name="T2" fmla="*/ 0 w 1791"/>
                <a:gd name="T3" fmla="*/ 0 h 1856"/>
                <a:gd name="T4" fmla="*/ 0 w 1791"/>
                <a:gd name="T5" fmla="*/ 0 h 1856"/>
                <a:gd name="T6" fmla="*/ 0 w 1791"/>
                <a:gd name="T7" fmla="*/ 0 h 1856"/>
                <a:gd name="T8" fmla="*/ 0 w 1791"/>
                <a:gd name="T9" fmla="*/ 0 h 1856"/>
                <a:gd name="T10" fmla="*/ 0 w 1791"/>
                <a:gd name="T11" fmla="*/ 0 h 1856"/>
                <a:gd name="T12" fmla="*/ 0 w 1791"/>
                <a:gd name="T13" fmla="*/ 0 h 1856"/>
                <a:gd name="T14" fmla="*/ 0 w 1791"/>
                <a:gd name="T15" fmla="*/ 0 h 1856"/>
                <a:gd name="T16" fmla="*/ 0 w 1791"/>
                <a:gd name="T17" fmla="*/ 0 h 1856"/>
                <a:gd name="T18" fmla="*/ 0 w 1791"/>
                <a:gd name="T19" fmla="*/ 0 h 1856"/>
                <a:gd name="T20" fmla="*/ 0 w 1791"/>
                <a:gd name="T21" fmla="*/ 0 h 1856"/>
                <a:gd name="T22" fmla="*/ 0 w 1791"/>
                <a:gd name="T23" fmla="*/ 0 h 1856"/>
                <a:gd name="T24" fmla="*/ 0 w 1791"/>
                <a:gd name="T25" fmla="*/ 0 h 1856"/>
                <a:gd name="T26" fmla="*/ 0 w 1791"/>
                <a:gd name="T27" fmla="*/ 0 h 18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1"/>
                <a:gd name="T43" fmla="*/ 0 h 1856"/>
                <a:gd name="T44" fmla="*/ 1791 w 1791"/>
                <a:gd name="T45" fmla="*/ 1856 h 18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1" h="1856">
                  <a:moveTo>
                    <a:pt x="0" y="1856"/>
                  </a:moveTo>
                  <a:lnTo>
                    <a:pt x="0" y="0"/>
                  </a:lnTo>
                  <a:lnTo>
                    <a:pt x="561" y="0"/>
                  </a:lnTo>
                  <a:lnTo>
                    <a:pt x="897" y="1266"/>
                  </a:lnTo>
                  <a:lnTo>
                    <a:pt x="1230" y="0"/>
                  </a:lnTo>
                  <a:lnTo>
                    <a:pt x="1791" y="0"/>
                  </a:lnTo>
                  <a:lnTo>
                    <a:pt x="1791" y="1856"/>
                  </a:lnTo>
                  <a:lnTo>
                    <a:pt x="1444" y="1856"/>
                  </a:lnTo>
                  <a:lnTo>
                    <a:pt x="1444" y="394"/>
                  </a:lnTo>
                  <a:lnTo>
                    <a:pt x="1075" y="1856"/>
                  </a:lnTo>
                  <a:lnTo>
                    <a:pt x="715" y="1856"/>
                  </a:lnTo>
                  <a:lnTo>
                    <a:pt x="348" y="394"/>
                  </a:lnTo>
                  <a:lnTo>
                    <a:pt x="348" y="1856"/>
                  </a:lnTo>
                  <a:lnTo>
                    <a:pt x="0" y="1856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4"/>
            <p:cNvSpPr>
              <a:spLocks noEditPoints="1"/>
            </p:cNvSpPr>
            <p:nvPr/>
          </p:nvSpPr>
          <p:spPr bwMode="auto">
            <a:xfrm>
              <a:off x="0" y="757"/>
              <a:ext cx="1491" cy="316"/>
            </a:xfrm>
            <a:custGeom>
              <a:avLst/>
              <a:gdLst>
                <a:gd name="T0" fmla="*/ 0 w 8945"/>
                <a:gd name="T1" fmla="*/ 0 h 1902"/>
                <a:gd name="T2" fmla="*/ 0 w 8945"/>
                <a:gd name="T3" fmla="*/ 0 h 1902"/>
                <a:gd name="T4" fmla="*/ 0 w 8945"/>
                <a:gd name="T5" fmla="*/ 0 h 1902"/>
                <a:gd name="T6" fmla="*/ 0 w 8945"/>
                <a:gd name="T7" fmla="*/ 0 h 1902"/>
                <a:gd name="T8" fmla="*/ 0 w 8945"/>
                <a:gd name="T9" fmla="*/ 0 h 1902"/>
                <a:gd name="T10" fmla="*/ 0 w 8945"/>
                <a:gd name="T11" fmla="*/ 0 h 1902"/>
                <a:gd name="T12" fmla="*/ 0 w 8945"/>
                <a:gd name="T13" fmla="*/ 0 h 1902"/>
                <a:gd name="T14" fmla="*/ 0 w 8945"/>
                <a:gd name="T15" fmla="*/ 0 h 1902"/>
                <a:gd name="T16" fmla="*/ 0 w 8945"/>
                <a:gd name="T17" fmla="*/ 0 h 1902"/>
                <a:gd name="T18" fmla="*/ 0 w 8945"/>
                <a:gd name="T19" fmla="*/ 0 h 1902"/>
                <a:gd name="T20" fmla="*/ 0 w 8945"/>
                <a:gd name="T21" fmla="*/ 0 h 1902"/>
                <a:gd name="T22" fmla="*/ 0 w 8945"/>
                <a:gd name="T23" fmla="*/ 0 h 1902"/>
                <a:gd name="T24" fmla="*/ 0 w 8945"/>
                <a:gd name="T25" fmla="*/ 0 h 1902"/>
                <a:gd name="T26" fmla="*/ 0 w 8945"/>
                <a:gd name="T27" fmla="*/ 0 h 1902"/>
                <a:gd name="T28" fmla="*/ 0 w 8945"/>
                <a:gd name="T29" fmla="*/ 0 h 1902"/>
                <a:gd name="T30" fmla="*/ 0 w 8945"/>
                <a:gd name="T31" fmla="*/ 0 h 1902"/>
                <a:gd name="T32" fmla="*/ 0 w 8945"/>
                <a:gd name="T33" fmla="*/ 0 h 1902"/>
                <a:gd name="T34" fmla="*/ 0 w 8945"/>
                <a:gd name="T35" fmla="*/ 0 h 1902"/>
                <a:gd name="T36" fmla="*/ 0 w 8945"/>
                <a:gd name="T37" fmla="*/ 0 h 1902"/>
                <a:gd name="T38" fmla="*/ 0 w 8945"/>
                <a:gd name="T39" fmla="*/ 0 h 1902"/>
                <a:gd name="T40" fmla="*/ 0 w 8945"/>
                <a:gd name="T41" fmla="*/ 0 h 1902"/>
                <a:gd name="T42" fmla="*/ 0 w 8945"/>
                <a:gd name="T43" fmla="*/ 0 h 1902"/>
                <a:gd name="T44" fmla="*/ 0 w 8945"/>
                <a:gd name="T45" fmla="*/ 0 h 1902"/>
                <a:gd name="T46" fmla="*/ 0 w 8945"/>
                <a:gd name="T47" fmla="*/ 0 h 1902"/>
                <a:gd name="T48" fmla="*/ 0 w 8945"/>
                <a:gd name="T49" fmla="*/ 0 h 1902"/>
                <a:gd name="T50" fmla="*/ 0 w 8945"/>
                <a:gd name="T51" fmla="*/ 0 h 1902"/>
                <a:gd name="T52" fmla="*/ 0 w 8945"/>
                <a:gd name="T53" fmla="*/ 0 h 1902"/>
                <a:gd name="T54" fmla="*/ 0 w 8945"/>
                <a:gd name="T55" fmla="*/ 0 h 1902"/>
                <a:gd name="T56" fmla="*/ 0 w 8945"/>
                <a:gd name="T57" fmla="*/ 0 h 1902"/>
                <a:gd name="T58" fmla="*/ 0 w 8945"/>
                <a:gd name="T59" fmla="*/ 0 h 1902"/>
                <a:gd name="T60" fmla="*/ 0 w 8945"/>
                <a:gd name="T61" fmla="*/ 0 h 1902"/>
                <a:gd name="T62" fmla="*/ 0 w 8945"/>
                <a:gd name="T63" fmla="*/ 0 h 1902"/>
                <a:gd name="T64" fmla="*/ 0 w 8945"/>
                <a:gd name="T65" fmla="*/ 0 h 1902"/>
                <a:gd name="T66" fmla="*/ 0 w 8945"/>
                <a:gd name="T67" fmla="*/ 0 h 1902"/>
                <a:gd name="T68" fmla="*/ 0 w 8945"/>
                <a:gd name="T69" fmla="*/ 0 h 1902"/>
                <a:gd name="T70" fmla="*/ 0 w 8945"/>
                <a:gd name="T71" fmla="*/ 0 h 1902"/>
                <a:gd name="T72" fmla="*/ 0 w 8945"/>
                <a:gd name="T73" fmla="*/ 0 h 1902"/>
                <a:gd name="T74" fmla="*/ 0 w 8945"/>
                <a:gd name="T75" fmla="*/ 0 h 1902"/>
                <a:gd name="T76" fmla="*/ 0 w 8945"/>
                <a:gd name="T77" fmla="*/ 0 h 1902"/>
                <a:gd name="T78" fmla="*/ 0 w 8945"/>
                <a:gd name="T79" fmla="*/ 0 h 1902"/>
                <a:gd name="T80" fmla="*/ 0 w 8945"/>
                <a:gd name="T81" fmla="*/ 0 h 1902"/>
                <a:gd name="T82" fmla="*/ 0 w 8945"/>
                <a:gd name="T83" fmla="*/ 0 h 1902"/>
                <a:gd name="T84" fmla="*/ 0 w 8945"/>
                <a:gd name="T85" fmla="*/ 0 h 1902"/>
                <a:gd name="T86" fmla="*/ 0 w 8945"/>
                <a:gd name="T87" fmla="*/ 0 h 1902"/>
                <a:gd name="T88" fmla="*/ 0 w 8945"/>
                <a:gd name="T89" fmla="*/ 0 h 1902"/>
                <a:gd name="T90" fmla="*/ 0 w 8945"/>
                <a:gd name="T91" fmla="*/ 0 h 1902"/>
                <a:gd name="T92" fmla="*/ 0 w 8945"/>
                <a:gd name="T93" fmla="*/ 0 h 1902"/>
                <a:gd name="T94" fmla="*/ 0 w 8945"/>
                <a:gd name="T95" fmla="*/ 0 h 1902"/>
                <a:gd name="T96" fmla="*/ 0 w 8945"/>
                <a:gd name="T97" fmla="*/ 0 h 1902"/>
                <a:gd name="T98" fmla="*/ 0 w 8945"/>
                <a:gd name="T99" fmla="*/ 0 h 1902"/>
                <a:gd name="T100" fmla="*/ 0 w 8945"/>
                <a:gd name="T101" fmla="*/ 0 h 1902"/>
                <a:gd name="T102" fmla="*/ 0 w 8945"/>
                <a:gd name="T103" fmla="*/ 0 h 1902"/>
                <a:gd name="T104" fmla="*/ 0 w 8945"/>
                <a:gd name="T105" fmla="*/ 0 h 1902"/>
                <a:gd name="T106" fmla="*/ 0 w 8945"/>
                <a:gd name="T107" fmla="*/ 0 h 1902"/>
                <a:gd name="T108" fmla="*/ 0 w 8945"/>
                <a:gd name="T109" fmla="*/ 0 h 1902"/>
                <a:gd name="T110" fmla="*/ 0 w 8945"/>
                <a:gd name="T111" fmla="*/ 0 h 1902"/>
                <a:gd name="T112" fmla="*/ 0 w 8945"/>
                <a:gd name="T113" fmla="*/ 0 h 1902"/>
                <a:gd name="T114" fmla="*/ 0 w 8945"/>
                <a:gd name="T115" fmla="*/ 0 h 1902"/>
                <a:gd name="T116" fmla="*/ 0 w 8945"/>
                <a:gd name="T117" fmla="*/ 0 h 1902"/>
                <a:gd name="T118" fmla="*/ 0 w 8945"/>
                <a:gd name="T119" fmla="*/ 0 h 1902"/>
                <a:gd name="T120" fmla="*/ 0 w 8945"/>
                <a:gd name="T121" fmla="*/ 0 h 1902"/>
                <a:gd name="T122" fmla="*/ 0 w 8945"/>
                <a:gd name="T123" fmla="*/ 0 h 19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45"/>
                <a:gd name="T187" fmla="*/ 0 h 1902"/>
                <a:gd name="T188" fmla="*/ 8945 w 8945"/>
                <a:gd name="T189" fmla="*/ 1902 h 19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45" h="1902">
                  <a:moveTo>
                    <a:pt x="8927" y="918"/>
                  </a:moveTo>
                  <a:lnTo>
                    <a:pt x="8574" y="981"/>
                  </a:lnTo>
                  <a:lnTo>
                    <a:pt x="8569" y="955"/>
                  </a:lnTo>
                  <a:lnTo>
                    <a:pt x="8563" y="932"/>
                  </a:lnTo>
                  <a:lnTo>
                    <a:pt x="8555" y="909"/>
                  </a:lnTo>
                  <a:lnTo>
                    <a:pt x="8545" y="889"/>
                  </a:lnTo>
                  <a:lnTo>
                    <a:pt x="8534" y="869"/>
                  </a:lnTo>
                  <a:lnTo>
                    <a:pt x="8522" y="851"/>
                  </a:lnTo>
                  <a:lnTo>
                    <a:pt x="8508" y="836"/>
                  </a:lnTo>
                  <a:lnTo>
                    <a:pt x="8493" y="821"/>
                  </a:lnTo>
                  <a:lnTo>
                    <a:pt x="8477" y="809"/>
                  </a:lnTo>
                  <a:lnTo>
                    <a:pt x="8459" y="798"/>
                  </a:lnTo>
                  <a:lnTo>
                    <a:pt x="8441" y="788"/>
                  </a:lnTo>
                  <a:lnTo>
                    <a:pt x="8421" y="781"/>
                  </a:lnTo>
                  <a:lnTo>
                    <a:pt x="8400" y="776"/>
                  </a:lnTo>
                  <a:lnTo>
                    <a:pt x="8378" y="771"/>
                  </a:lnTo>
                  <a:lnTo>
                    <a:pt x="8354" y="769"/>
                  </a:lnTo>
                  <a:lnTo>
                    <a:pt x="8330" y="767"/>
                  </a:lnTo>
                  <a:lnTo>
                    <a:pt x="8314" y="769"/>
                  </a:lnTo>
                  <a:lnTo>
                    <a:pt x="8297" y="770"/>
                  </a:lnTo>
                  <a:lnTo>
                    <a:pt x="8281" y="771"/>
                  </a:lnTo>
                  <a:lnTo>
                    <a:pt x="8266" y="773"/>
                  </a:lnTo>
                  <a:lnTo>
                    <a:pt x="8251" y="777"/>
                  </a:lnTo>
                  <a:lnTo>
                    <a:pt x="8237" y="781"/>
                  </a:lnTo>
                  <a:lnTo>
                    <a:pt x="8223" y="786"/>
                  </a:lnTo>
                  <a:lnTo>
                    <a:pt x="8209" y="791"/>
                  </a:lnTo>
                  <a:lnTo>
                    <a:pt x="8196" y="798"/>
                  </a:lnTo>
                  <a:lnTo>
                    <a:pt x="8183" y="804"/>
                  </a:lnTo>
                  <a:lnTo>
                    <a:pt x="8170" y="812"/>
                  </a:lnTo>
                  <a:lnTo>
                    <a:pt x="8159" y="820"/>
                  </a:lnTo>
                  <a:lnTo>
                    <a:pt x="8148" y="829"/>
                  </a:lnTo>
                  <a:lnTo>
                    <a:pt x="8137" y="839"/>
                  </a:lnTo>
                  <a:lnTo>
                    <a:pt x="8126" y="849"/>
                  </a:lnTo>
                  <a:lnTo>
                    <a:pt x="8116" y="861"/>
                  </a:lnTo>
                  <a:lnTo>
                    <a:pt x="8106" y="872"/>
                  </a:lnTo>
                  <a:lnTo>
                    <a:pt x="8097" y="885"/>
                  </a:lnTo>
                  <a:lnTo>
                    <a:pt x="8089" y="899"/>
                  </a:lnTo>
                  <a:lnTo>
                    <a:pt x="8081" y="914"/>
                  </a:lnTo>
                  <a:lnTo>
                    <a:pt x="8074" y="931"/>
                  </a:lnTo>
                  <a:lnTo>
                    <a:pt x="8068" y="947"/>
                  </a:lnTo>
                  <a:lnTo>
                    <a:pt x="8062" y="966"/>
                  </a:lnTo>
                  <a:lnTo>
                    <a:pt x="8056" y="984"/>
                  </a:lnTo>
                  <a:lnTo>
                    <a:pt x="8052" y="1004"/>
                  </a:lnTo>
                  <a:lnTo>
                    <a:pt x="8048" y="1025"/>
                  </a:lnTo>
                  <a:lnTo>
                    <a:pt x="8045" y="1046"/>
                  </a:lnTo>
                  <a:lnTo>
                    <a:pt x="8041" y="1069"/>
                  </a:lnTo>
                  <a:lnTo>
                    <a:pt x="8039" y="1093"/>
                  </a:lnTo>
                  <a:lnTo>
                    <a:pt x="8038" y="1117"/>
                  </a:lnTo>
                  <a:lnTo>
                    <a:pt x="8037" y="1143"/>
                  </a:lnTo>
                  <a:lnTo>
                    <a:pt x="8037" y="1170"/>
                  </a:lnTo>
                  <a:lnTo>
                    <a:pt x="8037" y="1200"/>
                  </a:lnTo>
                  <a:lnTo>
                    <a:pt x="8038" y="1228"/>
                  </a:lnTo>
                  <a:lnTo>
                    <a:pt x="8039" y="1256"/>
                  </a:lnTo>
                  <a:lnTo>
                    <a:pt x="8041" y="1282"/>
                  </a:lnTo>
                  <a:lnTo>
                    <a:pt x="8045" y="1307"/>
                  </a:lnTo>
                  <a:lnTo>
                    <a:pt x="8048" y="1331"/>
                  </a:lnTo>
                  <a:lnTo>
                    <a:pt x="8052" y="1354"/>
                  </a:lnTo>
                  <a:lnTo>
                    <a:pt x="8056" y="1376"/>
                  </a:lnTo>
                  <a:lnTo>
                    <a:pt x="8062" y="1397"/>
                  </a:lnTo>
                  <a:lnTo>
                    <a:pt x="8068" y="1416"/>
                  </a:lnTo>
                  <a:lnTo>
                    <a:pt x="8075" y="1434"/>
                  </a:lnTo>
                  <a:lnTo>
                    <a:pt x="8082" y="1452"/>
                  </a:lnTo>
                  <a:lnTo>
                    <a:pt x="8090" y="1468"/>
                  </a:lnTo>
                  <a:lnTo>
                    <a:pt x="8098" y="1483"/>
                  </a:lnTo>
                  <a:lnTo>
                    <a:pt x="8108" y="1497"/>
                  </a:lnTo>
                  <a:lnTo>
                    <a:pt x="8117" y="1510"/>
                  </a:lnTo>
                  <a:lnTo>
                    <a:pt x="8127" y="1523"/>
                  </a:lnTo>
                  <a:lnTo>
                    <a:pt x="8139" y="1535"/>
                  </a:lnTo>
                  <a:lnTo>
                    <a:pt x="8149" y="1544"/>
                  </a:lnTo>
                  <a:lnTo>
                    <a:pt x="8161" y="1555"/>
                  </a:lnTo>
                  <a:lnTo>
                    <a:pt x="8173" y="1563"/>
                  </a:lnTo>
                  <a:lnTo>
                    <a:pt x="8186" y="1571"/>
                  </a:lnTo>
                  <a:lnTo>
                    <a:pt x="8198" y="1579"/>
                  </a:lnTo>
                  <a:lnTo>
                    <a:pt x="8212" y="1585"/>
                  </a:lnTo>
                  <a:lnTo>
                    <a:pt x="8226" y="1591"/>
                  </a:lnTo>
                  <a:lnTo>
                    <a:pt x="8240" y="1597"/>
                  </a:lnTo>
                  <a:lnTo>
                    <a:pt x="8254" y="1600"/>
                  </a:lnTo>
                  <a:lnTo>
                    <a:pt x="8269" y="1604"/>
                  </a:lnTo>
                  <a:lnTo>
                    <a:pt x="8286" y="1607"/>
                  </a:lnTo>
                  <a:lnTo>
                    <a:pt x="8301" y="1608"/>
                  </a:lnTo>
                  <a:lnTo>
                    <a:pt x="8317" y="1609"/>
                  </a:lnTo>
                  <a:lnTo>
                    <a:pt x="8335" y="1610"/>
                  </a:lnTo>
                  <a:lnTo>
                    <a:pt x="8359" y="1609"/>
                  </a:lnTo>
                  <a:lnTo>
                    <a:pt x="8384" y="1607"/>
                  </a:lnTo>
                  <a:lnTo>
                    <a:pt x="8406" y="1602"/>
                  </a:lnTo>
                  <a:lnTo>
                    <a:pt x="8428" y="1595"/>
                  </a:lnTo>
                  <a:lnTo>
                    <a:pt x="8448" y="1587"/>
                  </a:lnTo>
                  <a:lnTo>
                    <a:pt x="8466" y="1578"/>
                  </a:lnTo>
                  <a:lnTo>
                    <a:pt x="8485" y="1566"/>
                  </a:lnTo>
                  <a:lnTo>
                    <a:pt x="8501" y="1552"/>
                  </a:lnTo>
                  <a:lnTo>
                    <a:pt x="8509" y="1544"/>
                  </a:lnTo>
                  <a:lnTo>
                    <a:pt x="8517" y="1536"/>
                  </a:lnTo>
                  <a:lnTo>
                    <a:pt x="8524" y="1528"/>
                  </a:lnTo>
                  <a:lnTo>
                    <a:pt x="8531" y="1518"/>
                  </a:lnTo>
                  <a:lnTo>
                    <a:pt x="8545" y="1497"/>
                  </a:lnTo>
                  <a:lnTo>
                    <a:pt x="8557" y="1473"/>
                  </a:lnTo>
                  <a:lnTo>
                    <a:pt x="8567" y="1447"/>
                  </a:lnTo>
                  <a:lnTo>
                    <a:pt x="8578" y="1418"/>
                  </a:lnTo>
                  <a:lnTo>
                    <a:pt x="8586" y="1387"/>
                  </a:lnTo>
                  <a:lnTo>
                    <a:pt x="8593" y="1353"/>
                  </a:lnTo>
                  <a:lnTo>
                    <a:pt x="8945" y="1412"/>
                  </a:lnTo>
                  <a:lnTo>
                    <a:pt x="8938" y="1443"/>
                  </a:lnTo>
                  <a:lnTo>
                    <a:pt x="8930" y="1471"/>
                  </a:lnTo>
                  <a:lnTo>
                    <a:pt x="8921" y="1500"/>
                  </a:lnTo>
                  <a:lnTo>
                    <a:pt x="8911" y="1527"/>
                  </a:lnTo>
                  <a:lnTo>
                    <a:pt x="8900" y="1552"/>
                  </a:lnTo>
                  <a:lnTo>
                    <a:pt x="8890" y="1578"/>
                  </a:lnTo>
                  <a:lnTo>
                    <a:pt x="8878" y="1602"/>
                  </a:lnTo>
                  <a:lnTo>
                    <a:pt x="8866" y="1626"/>
                  </a:lnTo>
                  <a:lnTo>
                    <a:pt x="8852" y="1648"/>
                  </a:lnTo>
                  <a:lnTo>
                    <a:pt x="8838" y="1669"/>
                  </a:lnTo>
                  <a:lnTo>
                    <a:pt x="8822" y="1690"/>
                  </a:lnTo>
                  <a:lnTo>
                    <a:pt x="8806" y="1710"/>
                  </a:lnTo>
                  <a:lnTo>
                    <a:pt x="8790" y="1728"/>
                  </a:lnTo>
                  <a:lnTo>
                    <a:pt x="8772" y="1746"/>
                  </a:lnTo>
                  <a:lnTo>
                    <a:pt x="8754" y="1763"/>
                  </a:lnTo>
                  <a:lnTo>
                    <a:pt x="8735" y="1778"/>
                  </a:lnTo>
                  <a:lnTo>
                    <a:pt x="8715" y="1794"/>
                  </a:lnTo>
                  <a:lnTo>
                    <a:pt x="8694" y="1808"/>
                  </a:lnTo>
                  <a:lnTo>
                    <a:pt x="8672" y="1820"/>
                  </a:lnTo>
                  <a:lnTo>
                    <a:pt x="8650" y="1833"/>
                  </a:lnTo>
                  <a:lnTo>
                    <a:pt x="8627" y="1844"/>
                  </a:lnTo>
                  <a:lnTo>
                    <a:pt x="8604" y="1854"/>
                  </a:lnTo>
                  <a:lnTo>
                    <a:pt x="8578" y="1864"/>
                  </a:lnTo>
                  <a:lnTo>
                    <a:pt x="8552" y="1872"/>
                  </a:lnTo>
                  <a:lnTo>
                    <a:pt x="8527" y="1879"/>
                  </a:lnTo>
                  <a:lnTo>
                    <a:pt x="8499" y="1886"/>
                  </a:lnTo>
                  <a:lnTo>
                    <a:pt x="8471" y="1890"/>
                  </a:lnTo>
                  <a:lnTo>
                    <a:pt x="8442" y="1895"/>
                  </a:lnTo>
                  <a:lnTo>
                    <a:pt x="8413" y="1898"/>
                  </a:lnTo>
                  <a:lnTo>
                    <a:pt x="8381" y="1901"/>
                  </a:lnTo>
                  <a:lnTo>
                    <a:pt x="8350" y="1902"/>
                  </a:lnTo>
                  <a:lnTo>
                    <a:pt x="8318" y="1902"/>
                  </a:lnTo>
                  <a:lnTo>
                    <a:pt x="8281" y="1902"/>
                  </a:lnTo>
                  <a:lnTo>
                    <a:pt x="8246" y="1900"/>
                  </a:lnTo>
                  <a:lnTo>
                    <a:pt x="8211" y="1896"/>
                  </a:lnTo>
                  <a:lnTo>
                    <a:pt x="8177" y="1890"/>
                  </a:lnTo>
                  <a:lnTo>
                    <a:pt x="8144" y="1885"/>
                  </a:lnTo>
                  <a:lnTo>
                    <a:pt x="8112" y="1876"/>
                  </a:lnTo>
                  <a:lnTo>
                    <a:pt x="8081" y="1867"/>
                  </a:lnTo>
                  <a:lnTo>
                    <a:pt x="8052" y="1855"/>
                  </a:lnTo>
                  <a:lnTo>
                    <a:pt x="8021" y="1844"/>
                  </a:lnTo>
                  <a:lnTo>
                    <a:pt x="7993" y="1830"/>
                  </a:lnTo>
                  <a:lnTo>
                    <a:pt x="7967" y="1815"/>
                  </a:lnTo>
                  <a:lnTo>
                    <a:pt x="7940" y="1797"/>
                  </a:lnTo>
                  <a:lnTo>
                    <a:pt x="7915" y="1778"/>
                  </a:lnTo>
                  <a:lnTo>
                    <a:pt x="7891" y="1759"/>
                  </a:lnTo>
                  <a:lnTo>
                    <a:pt x="7867" y="1738"/>
                  </a:lnTo>
                  <a:lnTo>
                    <a:pt x="7844" y="1715"/>
                  </a:lnTo>
                  <a:lnTo>
                    <a:pt x="7823" y="1691"/>
                  </a:lnTo>
                  <a:lnTo>
                    <a:pt x="7804" y="1666"/>
                  </a:lnTo>
                  <a:lnTo>
                    <a:pt x="7785" y="1640"/>
                  </a:lnTo>
                  <a:lnTo>
                    <a:pt x="7768" y="1613"/>
                  </a:lnTo>
                  <a:lnTo>
                    <a:pt x="7751" y="1584"/>
                  </a:lnTo>
                  <a:lnTo>
                    <a:pt x="7737" y="1555"/>
                  </a:lnTo>
                  <a:lnTo>
                    <a:pt x="7723" y="1523"/>
                  </a:lnTo>
                  <a:lnTo>
                    <a:pt x="7712" y="1492"/>
                  </a:lnTo>
                  <a:lnTo>
                    <a:pt x="7701" y="1458"/>
                  </a:lnTo>
                  <a:lnTo>
                    <a:pt x="7693" y="1424"/>
                  </a:lnTo>
                  <a:lnTo>
                    <a:pt x="7685" y="1389"/>
                  </a:lnTo>
                  <a:lnTo>
                    <a:pt x="7679" y="1353"/>
                  </a:lnTo>
                  <a:lnTo>
                    <a:pt x="7674" y="1314"/>
                  </a:lnTo>
                  <a:lnTo>
                    <a:pt x="7671" y="1276"/>
                  </a:lnTo>
                  <a:lnTo>
                    <a:pt x="7669" y="1236"/>
                  </a:lnTo>
                  <a:lnTo>
                    <a:pt x="7667" y="1195"/>
                  </a:lnTo>
                  <a:lnTo>
                    <a:pt x="7669" y="1155"/>
                  </a:lnTo>
                  <a:lnTo>
                    <a:pt x="7671" y="1114"/>
                  </a:lnTo>
                  <a:lnTo>
                    <a:pt x="7674" y="1075"/>
                  </a:lnTo>
                  <a:lnTo>
                    <a:pt x="7679" y="1037"/>
                  </a:lnTo>
                  <a:lnTo>
                    <a:pt x="7685" y="1001"/>
                  </a:lnTo>
                  <a:lnTo>
                    <a:pt x="7693" y="965"/>
                  </a:lnTo>
                  <a:lnTo>
                    <a:pt x="7702" y="931"/>
                  </a:lnTo>
                  <a:lnTo>
                    <a:pt x="7713" y="897"/>
                  </a:lnTo>
                  <a:lnTo>
                    <a:pt x="7724" y="865"/>
                  </a:lnTo>
                  <a:lnTo>
                    <a:pt x="7737" y="834"/>
                  </a:lnTo>
                  <a:lnTo>
                    <a:pt x="7751" y="805"/>
                  </a:lnTo>
                  <a:lnTo>
                    <a:pt x="7768" y="776"/>
                  </a:lnTo>
                  <a:lnTo>
                    <a:pt x="7785" y="749"/>
                  </a:lnTo>
                  <a:lnTo>
                    <a:pt x="7804" y="722"/>
                  </a:lnTo>
                  <a:lnTo>
                    <a:pt x="7823" y="698"/>
                  </a:lnTo>
                  <a:lnTo>
                    <a:pt x="7846" y="673"/>
                  </a:lnTo>
                  <a:lnTo>
                    <a:pt x="7868" y="651"/>
                  </a:lnTo>
                  <a:lnTo>
                    <a:pt x="7891" y="629"/>
                  </a:lnTo>
                  <a:lnTo>
                    <a:pt x="7915" y="609"/>
                  </a:lnTo>
                  <a:lnTo>
                    <a:pt x="7941" y="591"/>
                  </a:lnTo>
                  <a:lnTo>
                    <a:pt x="7968" y="574"/>
                  </a:lnTo>
                  <a:lnTo>
                    <a:pt x="7996" y="559"/>
                  </a:lnTo>
                  <a:lnTo>
                    <a:pt x="8024" y="545"/>
                  </a:lnTo>
                  <a:lnTo>
                    <a:pt x="8054" y="532"/>
                  </a:lnTo>
                  <a:lnTo>
                    <a:pt x="8084" y="521"/>
                  </a:lnTo>
                  <a:lnTo>
                    <a:pt x="8116" y="512"/>
                  </a:lnTo>
                  <a:lnTo>
                    <a:pt x="8148" y="504"/>
                  </a:lnTo>
                  <a:lnTo>
                    <a:pt x="8181" y="497"/>
                  </a:lnTo>
                  <a:lnTo>
                    <a:pt x="8216" y="492"/>
                  </a:lnTo>
                  <a:lnTo>
                    <a:pt x="8251" y="489"/>
                  </a:lnTo>
                  <a:lnTo>
                    <a:pt x="8287" y="486"/>
                  </a:lnTo>
                  <a:lnTo>
                    <a:pt x="8324" y="485"/>
                  </a:lnTo>
                  <a:lnTo>
                    <a:pt x="8354" y="486"/>
                  </a:lnTo>
                  <a:lnTo>
                    <a:pt x="8385" y="488"/>
                  </a:lnTo>
                  <a:lnTo>
                    <a:pt x="8414" y="490"/>
                  </a:lnTo>
                  <a:lnTo>
                    <a:pt x="8442" y="492"/>
                  </a:lnTo>
                  <a:lnTo>
                    <a:pt x="8468" y="496"/>
                  </a:lnTo>
                  <a:lnTo>
                    <a:pt x="8495" y="500"/>
                  </a:lnTo>
                  <a:lnTo>
                    <a:pt x="8521" y="506"/>
                  </a:lnTo>
                  <a:lnTo>
                    <a:pt x="8547" y="512"/>
                  </a:lnTo>
                  <a:lnTo>
                    <a:pt x="8571" y="519"/>
                  </a:lnTo>
                  <a:lnTo>
                    <a:pt x="8594" y="527"/>
                  </a:lnTo>
                  <a:lnTo>
                    <a:pt x="8616" y="537"/>
                  </a:lnTo>
                  <a:lnTo>
                    <a:pt x="8638" y="546"/>
                  </a:lnTo>
                  <a:lnTo>
                    <a:pt x="8659" y="556"/>
                  </a:lnTo>
                  <a:lnTo>
                    <a:pt x="8679" y="567"/>
                  </a:lnTo>
                  <a:lnTo>
                    <a:pt x="8699" y="580"/>
                  </a:lnTo>
                  <a:lnTo>
                    <a:pt x="8718" y="593"/>
                  </a:lnTo>
                  <a:lnTo>
                    <a:pt x="8735" y="607"/>
                  </a:lnTo>
                  <a:lnTo>
                    <a:pt x="8753" y="621"/>
                  </a:lnTo>
                  <a:lnTo>
                    <a:pt x="8769" y="637"/>
                  </a:lnTo>
                  <a:lnTo>
                    <a:pt x="8785" y="653"/>
                  </a:lnTo>
                  <a:lnTo>
                    <a:pt x="8800" y="670"/>
                  </a:lnTo>
                  <a:lnTo>
                    <a:pt x="8815" y="688"/>
                  </a:lnTo>
                  <a:lnTo>
                    <a:pt x="8829" y="707"/>
                  </a:lnTo>
                  <a:lnTo>
                    <a:pt x="8843" y="727"/>
                  </a:lnTo>
                  <a:lnTo>
                    <a:pt x="8856" y="748"/>
                  </a:lnTo>
                  <a:lnTo>
                    <a:pt x="8868" y="770"/>
                  </a:lnTo>
                  <a:lnTo>
                    <a:pt x="8880" y="792"/>
                  </a:lnTo>
                  <a:lnTo>
                    <a:pt x="8890" y="815"/>
                  </a:lnTo>
                  <a:lnTo>
                    <a:pt x="8900" y="840"/>
                  </a:lnTo>
                  <a:lnTo>
                    <a:pt x="8910" y="864"/>
                  </a:lnTo>
                  <a:lnTo>
                    <a:pt x="8919" y="891"/>
                  </a:lnTo>
                  <a:lnTo>
                    <a:pt x="8927" y="918"/>
                  </a:lnTo>
                  <a:close/>
                  <a:moveTo>
                    <a:pt x="6442" y="1194"/>
                  </a:moveTo>
                  <a:lnTo>
                    <a:pt x="6442" y="1219"/>
                  </a:lnTo>
                  <a:lnTo>
                    <a:pt x="6444" y="1243"/>
                  </a:lnTo>
                  <a:lnTo>
                    <a:pt x="6445" y="1267"/>
                  </a:lnTo>
                  <a:lnTo>
                    <a:pt x="6448" y="1289"/>
                  </a:lnTo>
                  <a:lnTo>
                    <a:pt x="6452" y="1311"/>
                  </a:lnTo>
                  <a:lnTo>
                    <a:pt x="6455" y="1332"/>
                  </a:lnTo>
                  <a:lnTo>
                    <a:pt x="6460" y="1353"/>
                  </a:lnTo>
                  <a:lnTo>
                    <a:pt x="6466" y="1373"/>
                  </a:lnTo>
                  <a:lnTo>
                    <a:pt x="6473" y="1391"/>
                  </a:lnTo>
                  <a:lnTo>
                    <a:pt x="6480" y="1409"/>
                  </a:lnTo>
                  <a:lnTo>
                    <a:pt x="6487" y="1426"/>
                  </a:lnTo>
                  <a:lnTo>
                    <a:pt x="6496" y="1444"/>
                  </a:lnTo>
                  <a:lnTo>
                    <a:pt x="6505" y="1459"/>
                  </a:lnTo>
                  <a:lnTo>
                    <a:pt x="6515" y="1475"/>
                  </a:lnTo>
                  <a:lnTo>
                    <a:pt x="6526" y="1489"/>
                  </a:lnTo>
                  <a:lnTo>
                    <a:pt x="6538" y="1503"/>
                  </a:lnTo>
                  <a:lnTo>
                    <a:pt x="6550" y="1516"/>
                  </a:lnTo>
                  <a:lnTo>
                    <a:pt x="6562" y="1528"/>
                  </a:lnTo>
                  <a:lnTo>
                    <a:pt x="6575" y="1539"/>
                  </a:lnTo>
                  <a:lnTo>
                    <a:pt x="6588" y="1550"/>
                  </a:lnTo>
                  <a:lnTo>
                    <a:pt x="6602" y="1559"/>
                  </a:lnTo>
                  <a:lnTo>
                    <a:pt x="6616" y="1569"/>
                  </a:lnTo>
                  <a:lnTo>
                    <a:pt x="6630" y="1577"/>
                  </a:lnTo>
                  <a:lnTo>
                    <a:pt x="6644" y="1584"/>
                  </a:lnTo>
                  <a:lnTo>
                    <a:pt x="6659" y="1590"/>
                  </a:lnTo>
                  <a:lnTo>
                    <a:pt x="6674" y="1595"/>
                  </a:lnTo>
                  <a:lnTo>
                    <a:pt x="6690" y="1600"/>
                  </a:lnTo>
                  <a:lnTo>
                    <a:pt x="6706" y="1604"/>
                  </a:lnTo>
                  <a:lnTo>
                    <a:pt x="6722" y="1606"/>
                  </a:lnTo>
                  <a:lnTo>
                    <a:pt x="6739" y="1608"/>
                  </a:lnTo>
                  <a:lnTo>
                    <a:pt x="6756" y="1609"/>
                  </a:lnTo>
                  <a:lnTo>
                    <a:pt x="6773" y="1610"/>
                  </a:lnTo>
                  <a:lnTo>
                    <a:pt x="6791" y="1609"/>
                  </a:lnTo>
                  <a:lnTo>
                    <a:pt x="6808" y="1608"/>
                  </a:lnTo>
                  <a:lnTo>
                    <a:pt x="6824" y="1606"/>
                  </a:lnTo>
                  <a:lnTo>
                    <a:pt x="6841" y="1604"/>
                  </a:lnTo>
                  <a:lnTo>
                    <a:pt x="6857" y="1600"/>
                  </a:lnTo>
                  <a:lnTo>
                    <a:pt x="6872" y="1595"/>
                  </a:lnTo>
                  <a:lnTo>
                    <a:pt x="6887" y="1590"/>
                  </a:lnTo>
                  <a:lnTo>
                    <a:pt x="6902" y="1584"/>
                  </a:lnTo>
                  <a:lnTo>
                    <a:pt x="6916" y="1577"/>
                  </a:lnTo>
                  <a:lnTo>
                    <a:pt x="6932" y="1569"/>
                  </a:lnTo>
                  <a:lnTo>
                    <a:pt x="6944" y="1559"/>
                  </a:lnTo>
                  <a:lnTo>
                    <a:pt x="6958" y="1550"/>
                  </a:lnTo>
                  <a:lnTo>
                    <a:pt x="6971" y="1539"/>
                  </a:lnTo>
                  <a:lnTo>
                    <a:pt x="6984" y="1528"/>
                  </a:lnTo>
                  <a:lnTo>
                    <a:pt x="6997" y="1516"/>
                  </a:lnTo>
                  <a:lnTo>
                    <a:pt x="7008" y="1503"/>
                  </a:lnTo>
                  <a:lnTo>
                    <a:pt x="7020" y="1489"/>
                  </a:lnTo>
                  <a:lnTo>
                    <a:pt x="7030" y="1475"/>
                  </a:lnTo>
                  <a:lnTo>
                    <a:pt x="7041" y="1459"/>
                  </a:lnTo>
                  <a:lnTo>
                    <a:pt x="7050" y="1444"/>
                  </a:lnTo>
                  <a:lnTo>
                    <a:pt x="7058" y="1426"/>
                  </a:lnTo>
                  <a:lnTo>
                    <a:pt x="7067" y="1409"/>
                  </a:lnTo>
                  <a:lnTo>
                    <a:pt x="7074" y="1391"/>
                  </a:lnTo>
                  <a:lnTo>
                    <a:pt x="7079" y="1371"/>
                  </a:lnTo>
                  <a:lnTo>
                    <a:pt x="7085" y="1352"/>
                  </a:lnTo>
                  <a:lnTo>
                    <a:pt x="7090" y="1331"/>
                  </a:lnTo>
                  <a:lnTo>
                    <a:pt x="7095" y="1310"/>
                  </a:lnTo>
                  <a:lnTo>
                    <a:pt x="7098" y="1288"/>
                  </a:lnTo>
                  <a:lnTo>
                    <a:pt x="7100" y="1264"/>
                  </a:lnTo>
                  <a:lnTo>
                    <a:pt x="7103" y="1241"/>
                  </a:lnTo>
                  <a:lnTo>
                    <a:pt x="7104" y="1216"/>
                  </a:lnTo>
                  <a:lnTo>
                    <a:pt x="7104" y="1192"/>
                  </a:lnTo>
                  <a:lnTo>
                    <a:pt x="7104" y="1167"/>
                  </a:lnTo>
                  <a:lnTo>
                    <a:pt x="7103" y="1143"/>
                  </a:lnTo>
                  <a:lnTo>
                    <a:pt x="7100" y="1121"/>
                  </a:lnTo>
                  <a:lnTo>
                    <a:pt x="7098" y="1097"/>
                  </a:lnTo>
                  <a:lnTo>
                    <a:pt x="7095" y="1076"/>
                  </a:lnTo>
                  <a:lnTo>
                    <a:pt x="7090" y="1055"/>
                  </a:lnTo>
                  <a:lnTo>
                    <a:pt x="7085" y="1034"/>
                  </a:lnTo>
                  <a:lnTo>
                    <a:pt x="7079" y="1016"/>
                  </a:lnTo>
                  <a:lnTo>
                    <a:pt x="7074" y="997"/>
                  </a:lnTo>
                  <a:lnTo>
                    <a:pt x="7067" y="979"/>
                  </a:lnTo>
                  <a:lnTo>
                    <a:pt x="7058" y="961"/>
                  </a:lnTo>
                  <a:lnTo>
                    <a:pt x="7050" y="945"/>
                  </a:lnTo>
                  <a:lnTo>
                    <a:pt x="7041" y="928"/>
                  </a:lnTo>
                  <a:lnTo>
                    <a:pt x="7030" y="913"/>
                  </a:lnTo>
                  <a:lnTo>
                    <a:pt x="7020" y="899"/>
                  </a:lnTo>
                  <a:lnTo>
                    <a:pt x="7008" y="885"/>
                  </a:lnTo>
                  <a:lnTo>
                    <a:pt x="6997" y="872"/>
                  </a:lnTo>
                  <a:lnTo>
                    <a:pt x="6984" y="860"/>
                  </a:lnTo>
                  <a:lnTo>
                    <a:pt x="6971" y="849"/>
                  </a:lnTo>
                  <a:lnTo>
                    <a:pt x="6958" y="839"/>
                  </a:lnTo>
                  <a:lnTo>
                    <a:pt x="6944" y="829"/>
                  </a:lnTo>
                  <a:lnTo>
                    <a:pt x="6932" y="820"/>
                  </a:lnTo>
                  <a:lnTo>
                    <a:pt x="6916" y="812"/>
                  </a:lnTo>
                  <a:lnTo>
                    <a:pt x="6902" y="805"/>
                  </a:lnTo>
                  <a:lnTo>
                    <a:pt x="6887" y="799"/>
                  </a:lnTo>
                  <a:lnTo>
                    <a:pt x="6872" y="793"/>
                  </a:lnTo>
                  <a:lnTo>
                    <a:pt x="6857" y="788"/>
                  </a:lnTo>
                  <a:lnTo>
                    <a:pt x="6841" y="785"/>
                  </a:lnTo>
                  <a:lnTo>
                    <a:pt x="6824" y="781"/>
                  </a:lnTo>
                  <a:lnTo>
                    <a:pt x="6808" y="779"/>
                  </a:lnTo>
                  <a:lnTo>
                    <a:pt x="6791" y="778"/>
                  </a:lnTo>
                  <a:lnTo>
                    <a:pt x="6773" y="778"/>
                  </a:lnTo>
                  <a:lnTo>
                    <a:pt x="6756" y="778"/>
                  </a:lnTo>
                  <a:lnTo>
                    <a:pt x="6739" y="779"/>
                  </a:lnTo>
                  <a:lnTo>
                    <a:pt x="6722" y="781"/>
                  </a:lnTo>
                  <a:lnTo>
                    <a:pt x="6706" y="785"/>
                  </a:lnTo>
                  <a:lnTo>
                    <a:pt x="6690" y="788"/>
                  </a:lnTo>
                  <a:lnTo>
                    <a:pt x="6674" y="793"/>
                  </a:lnTo>
                  <a:lnTo>
                    <a:pt x="6659" y="799"/>
                  </a:lnTo>
                  <a:lnTo>
                    <a:pt x="6644" y="805"/>
                  </a:lnTo>
                  <a:lnTo>
                    <a:pt x="6630" y="812"/>
                  </a:lnTo>
                  <a:lnTo>
                    <a:pt x="6616" y="820"/>
                  </a:lnTo>
                  <a:lnTo>
                    <a:pt x="6602" y="829"/>
                  </a:lnTo>
                  <a:lnTo>
                    <a:pt x="6588" y="839"/>
                  </a:lnTo>
                  <a:lnTo>
                    <a:pt x="6575" y="849"/>
                  </a:lnTo>
                  <a:lnTo>
                    <a:pt x="6562" y="860"/>
                  </a:lnTo>
                  <a:lnTo>
                    <a:pt x="6550" y="872"/>
                  </a:lnTo>
                  <a:lnTo>
                    <a:pt x="6538" y="885"/>
                  </a:lnTo>
                  <a:lnTo>
                    <a:pt x="6526" y="899"/>
                  </a:lnTo>
                  <a:lnTo>
                    <a:pt x="6515" y="913"/>
                  </a:lnTo>
                  <a:lnTo>
                    <a:pt x="6505" y="928"/>
                  </a:lnTo>
                  <a:lnTo>
                    <a:pt x="6496" y="945"/>
                  </a:lnTo>
                  <a:lnTo>
                    <a:pt x="6487" y="961"/>
                  </a:lnTo>
                  <a:lnTo>
                    <a:pt x="6480" y="979"/>
                  </a:lnTo>
                  <a:lnTo>
                    <a:pt x="6473" y="997"/>
                  </a:lnTo>
                  <a:lnTo>
                    <a:pt x="6466" y="1016"/>
                  </a:lnTo>
                  <a:lnTo>
                    <a:pt x="6460" y="1036"/>
                  </a:lnTo>
                  <a:lnTo>
                    <a:pt x="6455" y="1057"/>
                  </a:lnTo>
                  <a:lnTo>
                    <a:pt x="6452" y="1078"/>
                  </a:lnTo>
                  <a:lnTo>
                    <a:pt x="6448" y="1100"/>
                  </a:lnTo>
                  <a:lnTo>
                    <a:pt x="6445" y="1122"/>
                  </a:lnTo>
                  <a:lnTo>
                    <a:pt x="6444" y="1145"/>
                  </a:lnTo>
                  <a:lnTo>
                    <a:pt x="6442" y="1170"/>
                  </a:lnTo>
                  <a:lnTo>
                    <a:pt x="6442" y="1194"/>
                  </a:lnTo>
                  <a:close/>
                  <a:moveTo>
                    <a:pt x="6075" y="1174"/>
                  </a:moveTo>
                  <a:lnTo>
                    <a:pt x="6076" y="1152"/>
                  </a:lnTo>
                  <a:lnTo>
                    <a:pt x="6076" y="1130"/>
                  </a:lnTo>
                  <a:lnTo>
                    <a:pt x="6078" y="1108"/>
                  </a:lnTo>
                  <a:lnTo>
                    <a:pt x="6080" y="1087"/>
                  </a:lnTo>
                  <a:lnTo>
                    <a:pt x="6084" y="1065"/>
                  </a:lnTo>
                  <a:lnTo>
                    <a:pt x="6087" y="1043"/>
                  </a:lnTo>
                  <a:lnTo>
                    <a:pt x="6092" y="1020"/>
                  </a:lnTo>
                  <a:lnTo>
                    <a:pt x="6097" y="1000"/>
                  </a:lnTo>
                  <a:lnTo>
                    <a:pt x="6102" y="977"/>
                  </a:lnTo>
                  <a:lnTo>
                    <a:pt x="6109" y="956"/>
                  </a:lnTo>
                  <a:lnTo>
                    <a:pt x="6116" y="934"/>
                  </a:lnTo>
                  <a:lnTo>
                    <a:pt x="6125" y="913"/>
                  </a:lnTo>
                  <a:lnTo>
                    <a:pt x="6133" y="892"/>
                  </a:lnTo>
                  <a:lnTo>
                    <a:pt x="6142" y="871"/>
                  </a:lnTo>
                  <a:lnTo>
                    <a:pt x="6153" y="850"/>
                  </a:lnTo>
                  <a:lnTo>
                    <a:pt x="6163" y="829"/>
                  </a:lnTo>
                  <a:lnTo>
                    <a:pt x="6174" y="808"/>
                  </a:lnTo>
                  <a:lnTo>
                    <a:pt x="6186" y="788"/>
                  </a:lnTo>
                  <a:lnTo>
                    <a:pt x="6198" y="770"/>
                  </a:lnTo>
                  <a:lnTo>
                    <a:pt x="6211" y="750"/>
                  </a:lnTo>
                  <a:lnTo>
                    <a:pt x="6225" y="732"/>
                  </a:lnTo>
                  <a:lnTo>
                    <a:pt x="6239" y="715"/>
                  </a:lnTo>
                  <a:lnTo>
                    <a:pt x="6254" y="698"/>
                  </a:lnTo>
                  <a:lnTo>
                    <a:pt x="6269" y="681"/>
                  </a:lnTo>
                  <a:lnTo>
                    <a:pt x="6285" y="666"/>
                  </a:lnTo>
                  <a:lnTo>
                    <a:pt x="6302" y="651"/>
                  </a:lnTo>
                  <a:lnTo>
                    <a:pt x="6318" y="637"/>
                  </a:lnTo>
                  <a:lnTo>
                    <a:pt x="6337" y="623"/>
                  </a:lnTo>
                  <a:lnTo>
                    <a:pt x="6354" y="610"/>
                  </a:lnTo>
                  <a:lnTo>
                    <a:pt x="6373" y="597"/>
                  </a:lnTo>
                  <a:lnTo>
                    <a:pt x="6392" y="586"/>
                  </a:lnTo>
                  <a:lnTo>
                    <a:pt x="6412" y="574"/>
                  </a:lnTo>
                  <a:lnTo>
                    <a:pt x="6432" y="563"/>
                  </a:lnTo>
                  <a:lnTo>
                    <a:pt x="6453" y="553"/>
                  </a:lnTo>
                  <a:lnTo>
                    <a:pt x="6474" y="545"/>
                  </a:lnTo>
                  <a:lnTo>
                    <a:pt x="6495" y="535"/>
                  </a:lnTo>
                  <a:lnTo>
                    <a:pt x="6516" y="527"/>
                  </a:lnTo>
                  <a:lnTo>
                    <a:pt x="6538" y="520"/>
                  </a:lnTo>
                  <a:lnTo>
                    <a:pt x="6560" y="513"/>
                  </a:lnTo>
                  <a:lnTo>
                    <a:pt x="6582" y="507"/>
                  </a:lnTo>
                  <a:lnTo>
                    <a:pt x="6605" y="503"/>
                  </a:lnTo>
                  <a:lnTo>
                    <a:pt x="6629" y="498"/>
                  </a:lnTo>
                  <a:lnTo>
                    <a:pt x="6651" y="495"/>
                  </a:lnTo>
                  <a:lnTo>
                    <a:pt x="6675" y="491"/>
                  </a:lnTo>
                  <a:lnTo>
                    <a:pt x="6699" y="489"/>
                  </a:lnTo>
                  <a:lnTo>
                    <a:pt x="6723" y="488"/>
                  </a:lnTo>
                  <a:lnTo>
                    <a:pt x="6748" y="486"/>
                  </a:lnTo>
                  <a:lnTo>
                    <a:pt x="6772" y="485"/>
                  </a:lnTo>
                  <a:lnTo>
                    <a:pt x="6810" y="486"/>
                  </a:lnTo>
                  <a:lnTo>
                    <a:pt x="6848" y="489"/>
                  </a:lnTo>
                  <a:lnTo>
                    <a:pt x="6884" y="492"/>
                  </a:lnTo>
                  <a:lnTo>
                    <a:pt x="6919" y="498"/>
                  </a:lnTo>
                  <a:lnTo>
                    <a:pt x="6954" y="505"/>
                  </a:lnTo>
                  <a:lnTo>
                    <a:pt x="6986" y="513"/>
                  </a:lnTo>
                  <a:lnTo>
                    <a:pt x="7020" y="524"/>
                  </a:lnTo>
                  <a:lnTo>
                    <a:pt x="7051" y="535"/>
                  </a:lnTo>
                  <a:lnTo>
                    <a:pt x="7083" y="549"/>
                  </a:lnTo>
                  <a:lnTo>
                    <a:pt x="7113" y="563"/>
                  </a:lnTo>
                  <a:lnTo>
                    <a:pt x="7142" y="580"/>
                  </a:lnTo>
                  <a:lnTo>
                    <a:pt x="7170" y="598"/>
                  </a:lnTo>
                  <a:lnTo>
                    <a:pt x="7198" y="618"/>
                  </a:lnTo>
                  <a:lnTo>
                    <a:pt x="7225" y="639"/>
                  </a:lnTo>
                  <a:lnTo>
                    <a:pt x="7251" y="661"/>
                  </a:lnTo>
                  <a:lnTo>
                    <a:pt x="7276" y="686"/>
                  </a:lnTo>
                  <a:lnTo>
                    <a:pt x="7299" y="712"/>
                  </a:lnTo>
                  <a:lnTo>
                    <a:pt x="7322" y="737"/>
                  </a:lnTo>
                  <a:lnTo>
                    <a:pt x="7343" y="764"/>
                  </a:lnTo>
                  <a:lnTo>
                    <a:pt x="7361" y="792"/>
                  </a:lnTo>
                  <a:lnTo>
                    <a:pt x="7379" y="821"/>
                  </a:lnTo>
                  <a:lnTo>
                    <a:pt x="7395" y="850"/>
                  </a:lnTo>
                  <a:lnTo>
                    <a:pt x="7410" y="881"/>
                  </a:lnTo>
                  <a:lnTo>
                    <a:pt x="7423" y="912"/>
                  </a:lnTo>
                  <a:lnTo>
                    <a:pt x="7435" y="944"/>
                  </a:lnTo>
                  <a:lnTo>
                    <a:pt x="7444" y="976"/>
                  </a:lnTo>
                  <a:lnTo>
                    <a:pt x="7453" y="1010"/>
                  </a:lnTo>
                  <a:lnTo>
                    <a:pt x="7459" y="1045"/>
                  </a:lnTo>
                  <a:lnTo>
                    <a:pt x="7465" y="1080"/>
                  </a:lnTo>
                  <a:lnTo>
                    <a:pt x="7468" y="1116"/>
                  </a:lnTo>
                  <a:lnTo>
                    <a:pt x="7471" y="1153"/>
                  </a:lnTo>
                  <a:lnTo>
                    <a:pt x="7472" y="1191"/>
                  </a:lnTo>
                  <a:lnTo>
                    <a:pt x="7471" y="1228"/>
                  </a:lnTo>
                  <a:lnTo>
                    <a:pt x="7468" y="1265"/>
                  </a:lnTo>
                  <a:lnTo>
                    <a:pt x="7465" y="1303"/>
                  </a:lnTo>
                  <a:lnTo>
                    <a:pt x="7459" y="1338"/>
                  </a:lnTo>
                  <a:lnTo>
                    <a:pt x="7452" y="1373"/>
                  </a:lnTo>
                  <a:lnTo>
                    <a:pt x="7444" y="1406"/>
                  </a:lnTo>
                  <a:lnTo>
                    <a:pt x="7433" y="1439"/>
                  </a:lnTo>
                  <a:lnTo>
                    <a:pt x="7422" y="1472"/>
                  </a:lnTo>
                  <a:lnTo>
                    <a:pt x="7409" y="1503"/>
                  </a:lnTo>
                  <a:lnTo>
                    <a:pt x="7395" y="1534"/>
                  </a:lnTo>
                  <a:lnTo>
                    <a:pt x="7379" y="1564"/>
                  </a:lnTo>
                  <a:lnTo>
                    <a:pt x="7360" y="1593"/>
                  </a:lnTo>
                  <a:lnTo>
                    <a:pt x="7341" y="1621"/>
                  </a:lnTo>
                  <a:lnTo>
                    <a:pt x="7320" y="1648"/>
                  </a:lnTo>
                  <a:lnTo>
                    <a:pt x="7298" y="1675"/>
                  </a:lnTo>
                  <a:lnTo>
                    <a:pt x="7274" y="1700"/>
                  </a:lnTo>
                  <a:lnTo>
                    <a:pt x="7248" y="1725"/>
                  </a:lnTo>
                  <a:lnTo>
                    <a:pt x="7223" y="1748"/>
                  </a:lnTo>
                  <a:lnTo>
                    <a:pt x="7196" y="1769"/>
                  </a:lnTo>
                  <a:lnTo>
                    <a:pt x="7168" y="1789"/>
                  </a:lnTo>
                  <a:lnTo>
                    <a:pt x="7140" y="1808"/>
                  </a:lnTo>
                  <a:lnTo>
                    <a:pt x="7111" y="1824"/>
                  </a:lnTo>
                  <a:lnTo>
                    <a:pt x="7081" y="1839"/>
                  </a:lnTo>
                  <a:lnTo>
                    <a:pt x="7050" y="1852"/>
                  </a:lnTo>
                  <a:lnTo>
                    <a:pt x="7019" y="1864"/>
                  </a:lnTo>
                  <a:lnTo>
                    <a:pt x="6986" y="1874"/>
                  </a:lnTo>
                  <a:lnTo>
                    <a:pt x="6952" y="1883"/>
                  </a:lnTo>
                  <a:lnTo>
                    <a:pt x="6919" y="1890"/>
                  </a:lnTo>
                  <a:lnTo>
                    <a:pt x="6884" y="1895"/>
                  </a:lnTo>
                  <a:lnTo>
                    <a:pt x="6849" y="1900"/>
                  </a:lnTo>
                  <a:lnTo>
                    <a:pt x="6812" y="1902"/>
                  </a:lnTo>
                  <a:lnTo>
                    <a:pt x="6774" y="1902"/>
                  </a:lnTo>
                  <a:lnTo>
                    <a:pt x="6751" y="1902"/>
                  </a:lnTo>
                  <a:lnTo>
                    <a:pt x="6729" y="1901"/>
                  </a:lnTo>
                  <a:lnTo>
                    <a:pt x="6706" y="1900"/>
                  </a:lnTo>
                  <a:lnTo>
                    <a:pt x="6682" y="1897"/>
                  </a:lnTo>
                  <a:lnTo>
                    <a:pt x="6660" y="1894"/>
                  </a:lnTo>
                  <a:lnTo>
                    <a:pt x="6637" y="1890"/>
                  </a:lnTo>
                  <a:lnTo>
                    <a:pt x="6615" y="1887"/>
                  </a:lnTo>
                  <a:lnTo>
                    <a:pt x="6593" y="1881"/>
                  </a:lnTo>
                  <a:lnTo>
                    <a:pt x="6571" y="1876"/>
                  </a:lnTo>
                  <a:lnTo>
                    <a:pt x="6548" y="1869"/>
                  </a:lnTo>
                  <a:lnTo>
                    <a:pt x="6527" y="1862"/>
                  </a:lnTo>
                  <a:lnTo>
                    <a:pt x="6505" y="1855"/>
                  </a:lnTo>
                  <a:lnTo>
                    <a:pt x="6483" y="1847"/>
                  </a:lnTo>
                  <a:lnTo>
                    <a:pt x="6462" y="1838"/>
                  </a:lnTo>
                  <a:lnTo>
                    <a:pt x="6441" y="1829"/>
                  </a:lnTo>
                  <a:lnTo>
                    <a:pt x="6420" y="1818"/>
                  </a:lnTo>
                  <a:lnTo>
                    <a:pt x="6399" y="1808"/>
                  </a:lnTo>
                  <a:lnTo>
                    <a:pt x="6378" y="1796"/>
                  </a:lnTo>
                  <a:lnTo>
                    <a:pt x="6359" y="1784"/>
                  </a:lnTo>
                  <a:lnTo>
                    <a:pt x="6340" y="1771"/>
                  </a:lnTo>
                  <a:lnTo>
                    <a:pt x="6323" y="1759"/>
                  </a:lnTo>
                  <a:lnTo>
                    <a:pt x="6304" y="1745"/>
                  </a:lnTo>
                  <a:lnTo>
                    <a:pt x="6288" y="1729"/>
                  </a:lnTo>
                  <a:lnTo>
                    <a:pt x="6271" y="1714"/>
                  </a:lnTo>
                  <a:lnTo>
                    <a:pt x="6255" y="1699"/>
                  </a:lnTo>
                  <a:lnTo>
                    <a:pt x="6240" y="1683"/>
                  </a:lnTo>
                  <a:lnTo>
                    <a:pt x="6226" y="1665"/>
                  </a:lnTo>
                  <a:lnTo>
                    <a:pt x="6212" y="1648"/>
                  </a:lnTo>
                  <a:lnTo>
                    <a:pt x="6199" y="1629"/>
                  </a:lnTo>
                  <a:lnTo>
                    <a:pt x="6186" y="1610"/>
                  </a:lnTo>
                  <a:lnTo>
                    <a:pt x="6174" y="1592"/>
                  </a:lnTo>
                  <a:lnTo>
                    <a:pt x="6163" y="1571"/>
                  </a:lnTo>
                  <a:lnTo>
                    <a:pt x="6153" y="1551"/>
                  </a:lnTo>
                  <a:lnTo>
                    <a:pt x="6142" y="1530"/>
                  </a:lnTo>
                  <a:lnTo>
                    <a:pt x="6133" y="1508"/>
                  </a:lnTo>
                  <a:lnTo>
                    <a:pt x="6125" y="1486"/>
                  </a:lnTo>
                  <a:lnTo>
                    <a:pt x="6116" y="1462"/>
                  </a:lnTo>
                  <a:lnTo>
                    <a:pt x="6109" y="1439"/>
                  </a:lnTo>
                  <a:lnTo>
                    <a:pt x="6102" y="1416"/>
                  </a:lnTo>
                  <a:lnTo>
                    <a:pt x="6097" y="1391"/>
                  </a:lnTo>
                  <a:lnTo>
                    <a:pt x="6092" y="1366"/>
                  </a:lnTo>
                  <a:lnTo>
                    <a:pt x="6087" y="1340"/>
                  </a:lnTo>
                  <a:lnTo>
                    <a:pt x="6084" y="1314"/>
                  </a:lnTo>
                  <a:lnTo>
                    <a:pt x="6080" y="1288"/>
                  </a:lnTo>
                  <a:lnTo>
                    <a:pt x="6078" y="1261"/>
                  </a:lnTo>
                  <a:lnTo>
                    <a:pt x="6076" y="1233"/>
                  </a:lnTo>
                  <a:lnTo>
                    <a:pt x="6076" y="1204"/>
                  </a:lnTo>
                  <a:lnTo>
                    <a:pt x="6075" y="1174"/>
                  </a:lnTo>
                  <a:close/>
                  <a:moveTo>
                    <a:pt x="4538" y="517"/>
                  </a:moveTo>
                  <a:lnTo>
                    <a:pt x="4896" y="517"/>
                  </a:lnTo>
                  <a:lnTo>
                    <a:pt x="4896" y="1012"/>
                  </a:lnTo>
                  <a:lnTo>
                    <a:pt x="5409" y="1012"/>
                  </a:lnTo>
                  <a:lnTo>
                    <a:pt x="5409" y="517"/>
                  </a:lnTo>
                  <a:lnTo>
                    <a:pt x="5768" y="517"/>
                  </a:lnTo>
                  <a:lnTo>
                    <a:pt x="5768" y="1872"/>
                  </a:lnTo>
                  <a:lnTo>
                    <a:pt x="5409" y="1872"/>
                  </a:lnTo>
                  <a:lnTo>
                    <a:pt x="5409" y="1303"/>
                  </a:lnTo>
                  <a:lnTo>
                    <a:pt x="4896" y="1303"/>
                  </a:lnTo>
                  <a:lnTo>
                    <a:pt x="4896" y="1872"/>
                  </a:lnTo>
                  <a:lnTo>
                    <a:pt x="4538" y="1872"/>
                  </a:lnTo>
                  <a:lnTo>
                    <a:pt x="4538" y="517"/>
                  </a:lnTo>
                  <a:close/>
                  <a:moveTo>
                    <a:pt x="2899" y="1872"/>
                  </a:moveTo>
                  <a:lnTo>
                    <a:pt x="3387" y="1173"/>
                  </a:lnTo>
                  <a:lnTo>
                    <a:pt x="2919" y="517"/>
                  </a:lnTo>
                  <a:lnTo>
                    <a:pt x="3357" y="517"/>
                  </a:lnTo>
                  <a:lnTo>
                    <a:pt x="3597" y="889"/>
                  </a:lnTo>
                  <a:lnTo>
                    <a:pt x="3848" y="517"/>
                  </a:lnTo>
                  <a:lnTo>
                    <a:pt x="4270" y="517"/>
                  </a:lnTo>
                  <a:lnTo>
                    <a:pt x="3811" y="1158"/>
                  </a:lnTo>
                  <a:lnTo>
                    <a:pt x="4312" y="1872"/>
                  </a:lnTo>
                  <a:lnTo>
                    <a:pt x="3872" y="1872"/>
                  </a:lnTo>
                  <a:lnTo>
                    <a:pt x="3597" y="1452"/>
                  </a:lnTo>
                  <a:lnTo>
                    <a:pt x="3318" y="1872"/>
                  </a:lnTo>
                  <a:lnTo>
                    <a:pt x="2899" y="1872"/>
                  </a:lnTo>
                  <a:close/>
                  <a:moveTo>
                    <a:pt x="2429" y="1078"/>
                  </a:moveTo>
                  <a:lnTo>
                    <a:pt x="2428" y="1059"/>
                  </a:lnTo>
                  <a:lnTo>
                    <a:pt x="2427" y="1040"/>
                  </a:lnTo>
                  <a:lnTo>
                    <a:pt x="2424" y="1023"/>
                  </a:lnTo>
                  <a:lnTo>
                    <a:pt x="2422" y="1005"/>
                  </a:lnTo>
                  <a:lnTo>
                    <a:pt x="2420" y="988"/>
                  </a:lnTo>
                  <a:lnTo>
                    <a:pt x="2416" y="972"/>
                  </a:lnTo>
                  <a:lnTo>
                    <a:pt x="2411" y="956"/>
                  </a:lnTo>
                  <a:lnTo>
                    <a:pt x="2407" y="941"/>
                  </a:lnTo>
                  <a:lnTo>
                    <a:pt x="2402" y="926"/>
                  </a:lnTo>
                  <a:lnTo>
                    <a:pt x="2396" y="912"/>
                  </a:lnTo>
                  <a:lnTo>
                    <a:pt x="2389" y="899"/>
                  </a:lnTo>
                  <a:lnTo>
                    <a:pt x="2382" y="886"/>
                  </a:lnTo>
                  <a:lnTo>
                    <a:pt x="2375" y="875"/>
                  </a:lnTo>
                  <a:lnTo>
                    <a:pt x="2367" y="863"/>
                  </a:lnTo>
                  <a:lnTo>
                    <a:pt x="2358" y="851"/>
                  </a:lnTo>
                  <a:lnTo>
                    <a:pt x="2349" y="841"/>
                  </a:lnTo>
                  <a:lnTo>
                    <a:pt x="2339" y="832"/>
                  </a:lnTo>
                  <a:lnTo>
                    <a:pt x="2329" y="822"/>
                  </a:lnTo>
                  <a:lnTo>
                    <a:pt x="2319" y="814"/>
                  </a:lnTo>
                  <a:lnTo>
                    <a:pt x="2309" y="806"/>
                  </a:lnTo>
                  <a:lnTo>
                    <a:pt x="2297" y="799"/>
                  </a:lnTo>
                  <a:lnTo>
                    <a:pt x="2287" y="792"/>
                  </a:lnTo>
                  <a:lnTo>
                    <a:pt x="2275" y="786"/>
                  </a:lnTo>
                  <a:lnTo>
                    <a:pt x="2264" y="780"/>
                  </a:lnTo>
                  <a:lnTo>
                    <a:pt x="2252" y="776"/>
                  </a:lnTo>
                  <a:lnTo>
                    <a:pt x="2240" y="772"/>
                  </a:lnTo>
                  <a:lnTo>
                    <a:pt x="2227" y="769"/>
                  </a:lnTo>
                  <a:lnTo>
                    <a:pt x="2216" y="765"/>
                  </a:lnTo>
                  <a:lnTo>
                    <a:pt x="2203" y="763"/>
                  </a:lnTo>
                  <a:lnTo>
                    <a:pt x="2189" y="762"/>
                  </a:lnTo>
                  <a:lnTo>
                    <a:pt x="2176" y="760"/>
                  </a:lnTo>
                  <a:lnTo>
                    <a:pt x="2162" y="760"/>
                  </a:lnTo>
                  <a:lnTo>
                    <a:pt x="2148" y="760"/>
                  </a:lnTo>
                  <a:lnTo>
                    <a:pt x="2134" y="762"/>
                  </a:lnTo>
                  <a:lnTo>
                    <a:pt x="2120" y="763"/>
                  </a:lnTo>
                  <a:lnTo>
                    <a:pt x="2106" y="765"/>
                  </a:lnTo>
                  <a:lnTo>
                    <a:pt x="2094" y="769"/>
                  </a:lnTo>
                  <a:lnTo>
                    <a:pt x="2081" y="772"/>
                  </a:lnTo>
                  <a:lnTo>
                    <a:pt x="2068" y="777"/>
                  </a:lnTo>
                  <a:lnTo>
                    <a:pt x="2055" y="781"/>
                  </a:lnTo>
                  <a:lnTo>
                    <a:pt x="2043" y="787"/>
                  </a:lnTo>
                  <a:lnTo>
                    <a:pt x="2032" y="794"/>
                  </a:lnTo>
                  <a:lnTo>
                    <a:pt x="2020" y="801"/>
                  </a:lnTo>
                  <a:lnTo>
                    <a:pt x="2010" y="808"/>
                  </a:lnTo>
                  <a:lnTo>
                    <a:pt x="1999" y="816"/>
                  </a:lnTo>
                  <a:lnTo>
                    <a:pt x="1989" y="826"/>
                  </a:lnTo>
                  <a:lnTo>
                    <a:pt x="1978" y="835"/>
                  </a:lnTo>
                  <a:lnTo>
                    <a:pt x="1969" y="846"/>
                  </a:lnTo>
                  <a:lnTo>
                    <a:pt x="1960" y="857"/>
                  </a:lnTo>
                  <a:lnTo>
                    <a:pt x="1951" y="868"/>
                  </a:lnTo>
                  <a:lnTo>
                    <a:pt x="1943" y="881"/>
                  </a:lnTo>
                  <a:lnTo>
                    <a:pt x="1935" y="892"/>
                  </a:lnTo>
                  <a:lnTo>
                    <a:pt x="1928" y="905"/>
                  </a:lnTo>
                  <a:lnTo>
                    <a:pt x="1922" y="919"/>
                  </a:lnTo>
                  <a:lnTo>
                    <a:pt x="1917" y="932"/>
                  </a:lnTo>
                  <a:lnTo>
                    <a:pt x="1912" y="947"/>
                  </a:lnTo>
                  <a:lnTo>
                    <a:pt x="1907" y="961"/>
                  </a:lnTo>
                  <a:lnTo>
                    <a:pt x="1904" y="976"/>
                  </a:lnTo>
                  <a:lnTo>
                    <a:pt x="1900" y="993"/>
                  </a:lnTo>
                  <a:lnTo>
                    <a:pt x="1898" y="1009"/>
                  </a:lnTo>
                  <a:lnTo>
                    <a:pt x="1896" y="1025"/>
                  </a:lnTo>
                  <a:lnTo>
                    <a:pt x="1894" y="1043"/>
                  </a:lnTo>
                  <a:lnTo>
                    <a:pt x="1893" y="1060"/>
                  </a:lnTo>
                  <a:lnTo>
                    <a:pt x="1893" y="1078"/>
                  </a:lnTo>
                  <a:lnTo>
                    <a:pt x="2429" y="1078"/>
                  </a:lnTo>
                  <a:close/>
                  <a:moveTo>
                    <a:pt x="2408" y="1440"/>
                  </a:moveTo>
                  <a:lnTo>
                    <a:pt x="2765" y="1501"/>
                  </a:lnTo>
                  <a:lnTo>
                    <a:pt x="2756" y="1524"/>
                  </a:lnTo>
                  <a:lnTo>
                    <a:pt x="2747" y="1548"/>
                  </a:lnTo>
                  <a:lnTo>
                    <a:pt x="2736" y="1571"/>
                  </a:lnTo>
                  <a:lnTo>
                    <a:pt x="2726" y="1593"/>
                  </a:lnTo>
                  <a:lnTo>
                    <a:pt x="2714" y="1614"/>
                  </a:lnTo>
                  <a:lnTo>
                    <a:pt x="2703" y="1635"/>
                  </a:lnTo>
                  <a:lnTo>
                    <a:pt x="2690" y="1655"/>
                  </a:lnTo>
                  <a:lnTo>
                    <a:pt x="2677" y="1673"/>
                  </a:lnTo>
                  <a:lnTo>
                    <a:pt x="2663" y="1692"/>
                  </a:lnTo>
                  <a:lnTo>
                    <a:pt x="2648" y="1710"/>
                  </a:lnTo>
                  <a:lnTo>
                    <a:pt x="2633" y="1726"/>
                  </a:lnTo>
                  <a:lnTo>
                    <a:pt x="2618" y="1742"/>
                  </a:lnTo>
                  <a:lnTo>
                    <a:pt x="2601" y="1757"/>
                  </a:lnTo>
                  <a:lnTo>
                    <a:pt x="2584" y="1773"/>
                  </a:lnTo>
                  <a:lnTo>
                    <a:pt x="2566" y="1787"/>
                  </a:lnTo>
                  <a:lnTo>
                    <a:pt x="2548" y="1799"/>
                  </a:lnTo>
                  <a:lnTo>
                    <a:pt x="2529" y="1812"/>
                  </a:lnTo>
                  <a:lnTo>
                    <a:pt x="2509" y="1824"/>
                  </a:lnTo>
                  <a:lnTo>
                    <a:pt x="2489" y="1834"/>
                  </a:lnTo>
                  <a:lnTo>
                    <a:pt x="2470" y="1845"/>
                  </a:lnTo>
                  <a:lnTo>
                    <a:pt x="2448" y="1854"/>
                  </a:lnTo>
                  <a:lnTo>
                    <a:pt x="2427" y="1862"/>
                  </a:lnTo>
                  <a:lnTo>
                    <a:pt x="2404" y="1871"/>
                  </a:lnTo>
                  <a:lnTo>
                    <a:pt x="2381" y="1876"/>
                  </a:lnTo>
                  <a:lnTo>
                    <a:pt x="2358" y="1883"/>
                  </a:lnTo>
                  <a:lnTo>
                    <a:pt x="2333" y="1888"/>
                  </a:lnTo>
                  <a:lnTo>
                    <a:pt x="2309" y="1893"/>
                  </a:lnTo>
                  <a:lnTo>
                    <a:pt x="2283" y="1896"/>
                  </a:lnTo>
                  <a:lnTo>
                    <a:pt x="2258" y="1898"/>
                  </a:lnTo>
                  <a:lnTo>
                    <a:pt x="2231" y="1901"/>
                  </a:lnTo>
                  <a:lnTo>
                    <a:pt x="2204" y="1902"/>
                  </a:lnTo>
                  <a:lnTo>
                    <a:pt x="2176" y="1902"/>
                  </a:lnTo>
                  <a:lnTo>
                    <a:pt x="2133" y="1902"/>
                  </a:lnTo>
                  <a:lnTo>
                    <a:pt x="2091" y="1898"/>
                  </a:lnTo>
                  <a:lnTo>
                    <a:pt x="2050" y="1894"/>
                  </a:lnTo>
                  <a:lnTo>
                    <a:pt x="2011" y="1888"/>
                  </a:lnTo>
                  <a:lnTo>
                    <a:pt x="1974" y="1880"/>
                  </a:lnTo>
                  <a:lnTo>
                    <a:pt x="1938" y="1871"/>
                  </a:lnTo>
                  <a:lnTo>
                    <a:pt x="1903" y="1859"/>
                  </a:lnTo>
                  <a:lnTo>
                    <a:pt x="1869" y="1845"/>
                  </a:lnTo>
                  <a:lnTo>
                    <a:pt x="1854" y="1838"/>
                  </a:lnTo>
                  <a:lnTo>
                    <a:pt x="1837" y="1830"/>
                  </a:lnTo>
                  <a:lnTo>
                    <a:pt x="1822" y="1822"/>
                  </a:lnTo>
                  <a:lnTo>
                    <a:pt x="1807" y="1812"/>
                  </a:lnTo>
                  <a:lnTo>
                    <a:pt x="1792" y="1803"/>
                  </a:lnTo>
                  <a:lnTo>
                    <a:pt x="1778" y="1794"/>
                  </a:lnTo>
                  <a:lnTo>
                    <a:pt x="1764" y="1783"/>
                  </a:lnTo>
                  <a:lnTo>
                    <a:pt x="1750" y="1773"/>
                  </a:lnTo>
                  <a:lnTo>
                    <a:pt x="1737" y="1762"/>
                  </a:lnTo>
                  <a:lnTo>
                    <a:pt x="1724" y="1750"/>
                  </a:lnTo>
                  <a:lnTo>
                    <a:pt x="1712" y="1739"/>
                  </a:lnTo>
                  <a:lnTo>
                    <a:pt x="1699" y="1726"/>
                  </a:lnTo>
                  <a:lnTo>
                    <a:pt x="1687" y="1713"/>
                  </a:lnTo>
                  <a:lnTo>
                    <a:pt x="1676" y="1699"/>
                  </a:lnTo>
                  <a:lnTo>
                    <a:pt x="1665" y="1686"/>
                  </a:lnTo>
                  <a:lnTo>
                    <a:pt x="1655" y="1671"/>
                  </a:lnTo>
                  <a:lnTo>
                    <a:pt x="1638" y="1648"/>
                  </a:lnTo>
                  <a:lnTo>
                    <a:pt x="1623" y="1623"/>
                  </a:lnTo>
                  <a:lnTo>
                    <a:pt x="1608" y="1599"/>
                  </a:lnTo>
                  <a:lnTo>
                    <a:pt x="1595" y="1573"/>
                  </a:lnTo>
                  <a:lnTo>
                    <a:pt x="1584" y="1546"/>
                  </a:lnTo>
                  <a:lnTo>
                    <a:pt x="1572" y="1520"/>
                  </a:lnTo>
                  <a:lnTo>
                    <a:pt x="1563" y="1492"/>
                  </a:lnTo>
                  <a:lnTo>
                    <a:pt x="1553" y="1462"/>
                  </a:lnTo>
                  <a:lnTo>
                    <a:pt x="1545" y="1432"/>
                  </a:lnTo>
                  <a:lnTo>
                    <a:pt x="1539" y="1402"/>
                  </a:lnTo>
                  <a:lnTo>
                    <a:pt x="1533" y="1371"/>
                  </a:lnTo>
                  <a:lnTo>
                    <a:pt x="1529" y="1339"/>
                  </a:lnTo>
                  <a:lnTo>
                    <a:pt x="1524" y="1307"/>
                  </a:lnTo>
                  <a:lnTo>
                    <a:pt x="1522" y="1274"/>
                  </a:lnTo>
                  <a:lnTo>
                    <a:pt x="1521" y="1240"/>
                  </a:lnTo>
                  <a:lnTo>
                    <a:pt x="1520" y="1205"/>
                  </a:lnTo>
                  <a:lnTo>
                    <a:pt x="1521" y="1163"/>
                  </a:lnTo>
                  <a:lnTo>
                    <a:pt x="1523" y="1123"/>
                  </a:lnTo>
                  <a:lnTo>
                    <a:pt x="1526" y="1083"/>
                  </a:lnTo>
                  <a:lnTo>
                    <a:pt x="1531" y="1045"/>
                  </a:lnTo>
                  <a:lnTo>
                    <a:pt x="1537" y="1008"/>
                  </a:lnTo>
                  <a:lnTo>
                    <a:pt x="1545" y="973"/>
                  </a:lnTo>
                  <a:lnTo>
                    <a:pt x="1553" y="938"/>
                  </a:lnTo>
                  <a:lnTo>
                    <a:pt x="1564" y="904"/>
                  </a:lnTo>
                  <a:lnTo>
                    <a:pt x="1575" y="871"/>
                  </a:lnTo>
                  <a:lnTo>
                    <a:pt x="1589" y="840"/>
                  </a:lnTo>
                  <a:lnTo>
                    <a:pt x="1603" y="811"/>
                  </a:lnTo>
                  <a:lnTo>
                    <a:pt x="1620" y="781"/>
                  </a:lnTo>
                  <a:lnTo>
                    <a:pt x="1636" y="753"/>
                  </a:lnTo>
                  <a:lnTo>
                    <a:pt x="1655" y="727"/>
                  </a:lnTo>
                  <a:lnTo>
                    <a:pt x="1674" y="701"/>
                  </a:lnTo>
                  <a:lnTo>
                    <a:pt x="1696" y="677"/>
                  </a:lnTo>
                  <a:lnTo>
                    <a:pt x="1719" y="653"/>
                  </a:lnTo>
                  <a:lnTo>
                    <a:pt x="1742" y="632"/>
                  </a:lnTo>
                  <a:lnTo>
                    <a:pt x="1765" y="611"/>
                  </a:lnTo>
                  <a:lnTo>
                    <a:pt x="1790" y="593"/>
                  </a:lnTo>
                  <a:lnTo>
                    <a:pt x="1815" y="576"/>
                  </a:lnTo>
                  <a:lnTo>
                    <a:pt x="1841" y="560"/>
                  </a:lnTo>
                  <a:lnTo>
                    <a:pt x="1868" y="546"/>
                  </a:lnTo>
                  <a:lnTo>
                    <a:pt x="1896" y="533"/>
                  </a:lnTo>
                  <a:lnTo>
                    <a:pt x="1924" y="523"/>
                  </a:lnTo>
                  <a:lnTo>
                    <a:pt x="1953" y="512"/>
                  </a:lnTo>
                  <a:lnTo>
                    <a:pt x="1982" y="504"/>
                  </a:lnTo>
                  <a:lnTo>
                    <a:pt x="2012" y="498"/>
                  </a:lnTo>
                  <a:lnTo>
                    <a:pt x="2043" y="492"/>
                  </a:lnTo>
                  <a:lnTo>
                    <a:pt x="2075" y="489"/>
                  </a:lnTo>
                  <a:lnTo>
                    <a:pt x="2108" y="486"/>
                  </a:lnTo>
                  <a:lnTo>
                    <a:pt x="2141" y="485"/>
                  </a:lnTo>
                  <a:lnTo>
                    <a:pt x="2179" y="486"/>
                  </a:lnTo>
                  <a:lnTo>
                    <a:pt x="2215" y="489"/>
                  </a:lnTo>
                  <a:lnTo>
                    <a:pt x="2250" y="492"/>
                  </a:lnTo>
                  <a:lnTo>
                    <a:pt x="2283" y="498"/>
                  </a:lnTo>
                  <a:lnTo>
                    <a:pt x="2317" y="505"/>
                  </a:lnTo>
                  <a:lnTo>
                    <a:pt x="2350" y="513"/>
                  </a:lnTo>
                  <a:lnTo>
                    <a:pt x="2381" y="524"/>
                  </a:lnTo>
                  <a:lnTo>
                    <a:pt x="2411" y="535"/>
                  </a:lnTo>
                  <a:lnTo>
                    <a:pt x="2441" y="549"/>
                  </a:lnTo>
                  <a:lnTo>
                    <a:pt x="2468" y="563"/>
                  </a:lnTo>
                  <a:lnTo>
                    <a:pt x="2496" y="580"/>
                  </a:lnTo>
                  <a:lnTo>
                    <a:pt x="2522" y="598"/>
                  </a:lnTo>
                  <a:lnTo>
                    <a:pt x="2548" y="618"/>
                  </a:lnTo>
                  <a:lnTo>
                    <a:pt x="2572" y="639"/>
                  </a:lnTo>
                  <a:lnTo>
                    <a:pt x="2595" y="661"/>
                  </a:lnTo>
                  <a:lnTo>
                    <a:pt x="2618" y="686"/>
                  </a:lnTo>
                  <a:lnTo>
                    <a:pt x="2638" y="712"/>
                  </a:lnTo>
                  <a:lnTo>
                    <a:pt x="2658" y="739"/>
                  </a:lnTo>
                  <a:lnTo>
                    <a:pt x="2677" y="769"/>
                  </a:lnTo>
                  <a:lnTo>
                    <a:pt x="2693" y="799"/>
                  </a:lnTo>
                  <a:lnTo>
                    <a:pt x="2708" y="832"/>
                  </a:lnTo>
                  <a:lnTo>
                    <a:pt x="2722" y="865"/>
                  </a:lnTo>
                  <a:lnTo>
                    <a:pt x="2735" y="902"/>
                  </a:lnTo>
                  <a:lnTo>
                    <a:pt x="2747" y="939"/>
                  </a:lnTo>
                  <a:lnTo>
                    <a:pt x="2756" y="977"/>
                  </a:lnTo>
                  <a:lnTo>
                    <a:pt x="2764" y="1018"/>
                  </a:lnTo>
                  <a:lnTo>
                    <a:pt x="2771" y="1061"/>
                  </a:lnTo>
                  <a:lnTo>
                    <a:pt x="2777" y="1104"/>
                  </a:lnTo>
                  <a:lnTo>
                    <a:pt x="2781" y="1151"/>
                  </a:lnTo>
                  <a:lnTo>
                    <a:pt x="2784" y="1198"/>
                  </a:lnTo>
                  <a:lnTo>
                    <a:pt x="2785" y="1247"/>
                  </a:lnTo>
                  <a:lnTo>
                    <a:pt x="2785" y="1298"/>
                  </a:lnTo>
                  <a:lnTo>
                    <a:pt x="1887" y="1298"/>
                  </a:lnTo>
                  <a:lnTo>
                    <a:pt x="1887" y="1318"/>
                  </a:lnTo>
                  <a:lnTo>
                    <a:pt x="1890" y="1336"/>
                  </a:lnTo>
                  <a:lnTo>
                    <a:pt x="1891" y="1355"/>
                  </a:lnTo>
                  <a:lnTo>
                    <a:pt x="1894" y="1373"/>
                  </a:lnTo>
                  <a:lnTo>
                    <a:pt x="1897" y="1390"/>
                  </a:lnTo>
                  <a:lnTo>
                    <a:pt x="1901" y="1408"/>
                  </a:lnTo>
                  <a:lnTo>
                    <a:pt x="1906" y="1424"/>
                  </a:lnTo>
                  <a:lnTo>
                    <a:pt x="1911" y="1439"/>
                  </a:lnTo>
                  <a:lnTo>
                    <a:pt x="1917" y="1454"/>
                  </a:lnTo>
                  <a:lnTo>
                    <a:pt x="1922" y="1469"/>
                  </a:lnTo>
                  <a:lnTo>
                    <a:pt x="1929" y="1483"/>
                  </a:lnTo>
                  <a:lnTo>
                    <a:pt x="1938" y="1497"/>
                  </a:lnTo>
                  <a:lnTo>
                    <a:pt x="1946" y="1510"/>
                  </a:lnTo>
                  <a:lnTo>
                    <a:pt x="1954" y="1523"/>
                  </a:lnTo>
                  <a:lnTo>
                    <a:pt x="1963" y="1535"/>
                  </a:lnTo>
                  <a:lnTo>
                    <a:pt x="1974" y="1545"/>
                  </a:lnTo>
                  <a:lnTo>
                    <a:pt x="1984" y="1557"/>
                  </a:lnTo>
                  <a:lnTo>
                    <a:pt x="1995" y="1566"/>
                  </a:lnTo>
                  <a:lnTo>
                    <a:pt x="2006" y="1576"/>
                  </a:lnTo>
                  <a:lnTo>
                    <a:pt x="2018" y="1585"/>
                  </a:lnTo>
                  <a:lnTo>
                    <a:pt x="2030" y="1593"/>
                  </a:lnTo>
                  <a:lnTo>
                    <a:pt x="2041" y="1600"/>
                  </a:lnTo>
                  <a:lnTo>
                    <a:pt x="2054" y="1607"/>
                  </a:lnTo>
                  <a:lnTo>
                    <a:pt x="2067" y="1613"/>
                  </a:lnTo>
                  <a:lnTo>
                    <a:pt x="2080" y="1617"/>
                  </a:lnTo>
                  <a:lnTo>
                    <a:pt x="2094" y="1622"/>
                  </a:lnTo>
                  <a:lnTo>
                    <a:pt x="2108" y="1626"/>
                  </a:lnTo>
                  <a:lnTo>
                    <a:pt x="2121" y="1629"/>
                  </a:lnTo>
                  <a:lnTo>
                    <a:pt x="2135" y="1631"/>
                  </a:lnTo>
                  <a:lnTo>
                    <a:pt x="2151" y="1633"/>
                  </a:lnTo>
                  <a:lnTo>
                    <a:pt x="2166" y="1634"/>
                  </a:lnTo>
                  <a:lnTo>
                    <a:pt x="2181" y="1635"/>
                  </a:lnTo>
                  <a:lnTo>
                    <a:pt x="2201" y="1634"/>
                  </a:lnTo>
                  <a:lnTo>
                    <a:pt x="2220" y="1631"/>
                  </a:lnTo>
                  <a:lnTo>
                    <a:pt x="2239" y="1628"/>
                  </a:lnTo>
                  <a:lnTo>
                    <a:pt x="2258" y="1623"/>
                  </a:lnTo>
                  <a:lnTo>
                    <a:pt x="2275" y="1616"/>
                  </a:lnTo>
                  <a:lnTo>
                    <a:pt x="2291" y="1609"/>
                  </a:lnTo>
                  <a:lnTo>
                    <a:pt x="2307" y="1600"/>
                  </a:lnTo>
                  <a:lnTo>
                    <a:pt x="2322" y="1588"/>
                  </a:lnTo>
                  <a:lnTo>
                    <a:pt x="2336" y="1577"/>
                  </a:lnTo>
                  <a:lnTo>
                    <a:pt x="2349" y="1563"/>
                  </a:lnTo>
                  <a:lnTo>
                    <a:pt x="2361" y="1546"/>
                  </a:lnTo>
                  <a:lnTo>
                    <a:pt x="2372" y="1529"/>
                  </a:lnTo>
                  <a:lnTo>
                    <a:pt x="2382" y="1509"/>
                  </a:lnTo>
                  <a:lnTo>
                    <a:pt x="2392" y="1488"/>
                  </a:lnTo>
                  <a:lnTo>
                    <a:pt x="2401" y="1465"/>
                  </a:lnTo>
                  <a:lnTo>
                    <a:pt x="2408" y="1440"/>
                  </a:lnTo>
                  <a:close/>
                  <a:moveTo>
                    <a:pt x="554" y="1872"/>
                  </a:moveTo>
                  <a:lnTo>
                    <a:pt x="554" y="317"/>
                  </a:lnTo>
                  <a:lnTo>
                    <a:pt x="0" y="317"/>
                  </a:lnTo>
                  <a:lnTo>
                    <a:pt x="0" y="0"/>
                  </a:lnTo>
                  <a:lnTo>
                    <a:pt x="1485" y="0"/>
                  </a:lnTo>
                  <a:lnTo>
                    <a:pt x="1485" y="317"/>
                  </a:lnTo>
                  <a:lnTo>
                    <a:pt x="932" y="317"/>
                  </a:lnTo>
                  <a:lnTo>
                    <a:pt x="932" y="1872"/>
                  </a:lnTo>
                  <a:lnTo>
                    <a:pt x="554" y="1872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Rectangle 15"/>
            <p:cNvSpPr>
              <a:spLocks noChangeArrowheads="1"/>
            </p:cNvSpPr>
            <p:nvPr/>
          </p:nvSpPr>
          <p:spPr bwMode="auto">
            <a:xfrm>
              <a:off x="1635" y="924"/>
              <a:ext cx="126" cy="65"/>
            </a:xfrm>
            <a:prstGeom prst="rect">
              <a:avLst/>
            </a:pr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b="0"/>
            </a:p>
          </p:txBody>
        </p:sp>
      </p:grpSp>
      <p:pic>
        <p:nvPicPr>
          <p:cNvPr id="1028" name="Picture 4" descr="C:\Users\grinin\Desktop\презентации\НГ саммит\nso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33" y="503824"/>
            <a:ext cx="1440160" cy="12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Системы пожаротушения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СО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2 </a:t>
            </a:r>
            <a:r>
              <a:rPr lang="ru-RU" sz="3600" b="1" dirty="0" smtClean="0">
                <a:solidFill>
                  <a:srgbClr val="002060"/>
                </a:solidFill>
              </a:rPr>
              <a:t> низкого давления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994525" cy="914400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3556" name="Picture 4" descr="C:\Users\grinin\Desktop\Логотип\98786352ab62965a07c516ba5d449e8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2736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bdc\Сотрудники\Гринин В.В\!Фото\MPI\editDSC03149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968081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5122912" cy="5833343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- </a:t>
            </a:r>
            <a:r>
              <a:rPr lang="ru-RU" sz="1800" dirty="0" smtClean="0">
                <a:solidFill>
                  <a:srgbClr val="C00000"/>
                </a:solidFill>
              </a:rPr>
              <a:t>Самый легкодоступный и недорогой газ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- Термически стабильна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- </a:t>
            </a:r>
            <a:r>
              <a:rPr lang="ru-RU" sz="1800" dirty="0">
                <a:solidFill>
                  <a:srgbClr val="C00000"/>
                </a:solidFill>
              </a:rPr>
              <a:t>не оказывает негативного воздействия на вещества, материалы и </a:t>
            </a:r>
            <a:r>
              <a:rPr lang="ru-RU" sz="1800" dirty="0" smtClean="0">
                <a:solidFill>
                  <a:srgbClr val="C00000"/>
                </a:solidFill>
              </a:rPr>
              <a:t>оборудование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- оказывает мощный </a:t>
            </a:r>
            <a:r>
              <a:rPr lang="ru-RU" sz="1800" dirty="0">
                <a:solidFill>
                  <a:srgbClr val="C00000"/>
                </a:solidFill>
              </a:rPr>
              <a:t>охлаждающий эффект на объект </a:t>
            </a:r>
            <a:r>
              <a:rPr lang="ru-RU" sz="1800" dirty="0" smtClean="0">
                <a:solidFill>
                  <a:srgbClr val="C00000"/>
                </a:solidFill>
              </a:rPr>
              <a:t>горения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- позволяет тушить оборудование под напряжением до 10 </a:t>
            </a:r>
            <a:r>
              <a:rPr lang="ru-RU" sz="1400" dirty="0" smtClean="0">
                <a:solidFill>
                  <a:srgbClr val="C00000"/>
                </a:solidFill>
              </a:rPr>
              <a:t>к</a:t>
            </a:r>
            <a:r>
              <a:rPr lang="ru-RU" sz="1800" dirty="0" smtClean="0">
                <a:solidFill>
                  <a:srgbClr val="C00000"/>
                </a:solidFill>
              </a:rPr>
              <a:t>в</a:t>
            </a:r>
            <a:r>
              <a:rPr lang="ru-RU" sz="1400" dirty="0" smtClean="0">
                <a:solidFill>
                  <a:srgbClr val="C00000"/>
                </a:solidFill>
              </a:rPr>
              <a:t>т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39208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Углекислота, как огнетушащий газ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3204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44402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896144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Сферы применения изотермических резервуаров низкого давления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7218040" cy="504056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Склады большой площади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Машзалы, укрытия турбин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Промышленные объекты ТЭК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Производственные корпуса с дорогостоящим оборудованием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Топливные резервуары и парки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Наливные эстакады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pic>
        <p:nvPicPr>
          <p:cNvPr id="4" name="Объект 3" descr="C:\Users\grinin\Desktop\МИЖУ\7(1)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032448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rinin\Desktop\презенгтации\Йошкар Ола\iCA4FYV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95214"/>
            <a:ext cx="2769096" cy="18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inin\Desktop\презенгтации\Йошкар Ола\iCAPFE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2609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3716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СП 155.13130.2014 Склады нефти и нефтепродуктов. Требования пожарной </a:t>
            </a:r>
            <a:r>
              <a:rPr lang="ru-RU" sz="1600" dirty="0" smtClean="0">
                <a:solidFill>
                  <a:srgbClr val="7030A0"/>
                </a:solidFill>
              </a:rPr>
              <a:t>безопасности </a:t>
            </a:r>
            <a:r>
              <a:rPr lang="ru-RU" sz="1200" dirty="0" smtClean="0">
                <a:solidFill>
                  <a:srgbClr val="7030A0"/>
                </a:solidFill>
              </a:rPr>
              <a:t>: «модуль </a:t>
            </a:r>
            <a:r>
              <a:rPr lang="ru-RU" sz="1200" dirty="0">
                <a:solidFill>
                  <a:srgbClr val="7030A0"/>
                </a:solidFill>
              </a:rPr>
              <a:t>изотермический для жидкой двуокиси углерода: Теплоизолированный и термостатированный сосуд, оборудованный запорно-пусковым устройством, холодильными агрегатами, приборами управления и контроля, предназначенный для хранения жидкой двуокиси углерода, а также для его </a:t>
            </a:r>
            <a:r>
              <a:rPr lang="ru-RU" sz="1200" dirty="0" smtClean="0">
                <a:solidFill>
                  <a:srgbClr val="7030A0"/>
                </a:solidFill>
              </a:rPr>
              <a:t>подачи»</a:t>
            </a:r>
            <a:endParaRPr lang="ru-RU" sz="1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719262"/>
            <a:ext cx="5934075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8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Изотермические модули пожаротушения жидкой углекислоты МПИ «атака-м» </a:t>
            </a:r>
            <a:r>
              <a:rPr lang="ru-RU" sz="1800" dirty="0" smtClean="0">
                <a:solidFill>
                  <a:srgbClr val="7030A0"/>
                </a:solidFill>
              </a:rPr>
              <a:t>обеспечивают</a:t>
            </a:r>
            <a:r>
              <a:rPr lang="ru-RU" sz="2400" dirty="0" smtClean="0">
                <a:solidFill>
                  <a:srgbClr val="7030A0"/>
                </a:solidFill>
              </a:rPr>
              <a:t>: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20839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Длительное </a:t>
            </a:r>
            <a:r>
              <a:rPr lang="ru-RU" b="1" dirty="0" err="1" smtClean="0">
                <a:solidFill>
                  <a:srgbClr val="002060"/>
                </a:solidFill>
              </a:rPr>
              <a:t>бездренажное</a:t>
            </a:r>
            <a:r>
              <a:rPr lang="ru-RU" b="1" dirty="0" smtClean="0">
                <a:solidFill>
                  <a:srgbClr val="002060"/>
                </a:solidFill>
              </a:rPr>
              <a:t> хранение углекислоты с поддержанием нужной температуры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Подача СО2 через систему трубопроводов и распылителей в защищаемые помещения 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Автоматический контроль массы ГОТВ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Возможность </a:t>
            </a:r>
            <a:r>
              <a:rPr lang="ru-RU" b="1" dirty="0">
                <a:solidFill>
                  <a:srgbClr val="002060"/>
                </a:solidFill>
              </a:rPr>
              <a:t>защиты от одного </a:t>
            </a:r>
            <a:r>
              <a:rPr lang="ru-RU" b="1" dirty="0" smtClean="0">
                <a:solidFill>
                  <a:srgbClr val="002060"/>
                </a:solidFill>
              </a:rPr>
              <a:t>модуля нескольких помещений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Возможность </a:t>
            </a:r>
            <a:r>
              <a:rPr lang="ru-RU" b="1" dirty="0">
                <a:solidFill>
                  <a:srgbClr val="002060"/>
                </a:solidFill>
              </a:rPr>
              <a:t>замены и демонтажа навесных устройств для ремонта и сервисного обслуживания без слива ГОТВ и сброса давления в </a:t>
            </a:r>
            <a:r>
              <a:rPr lang="ru-RU" b="1" dirty="0" smtClean="0">
                <a:solidFill>
                  <a:srgbClr val="002060"/>
                </a:solidFill>
              </a:rPr>
              <a:t>модуле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легкую заправку, дозаправку ГОТВ из мобильной </a:t>
            </a:r>
            <a:r>
              <a:rPr lang="ru-RU" b="1" dirty="0" smtClean="0">
                <a:solidFill>
                  <a:srgbClr val="002060"/>
                </a:solidFill>
              </a:rPr>
              <a:t>емкости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Совместное хранение основного 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резервного запаса углекислоты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467544" y="6126163"/>
            <a:ext cx="7609656" cy="32717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\\bdc\Сотрудники\Гринин В.В\!Фото\editDSC03172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09289"/>
            <a:ext cx="5904656" cy="17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7912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МПИ «АТАКА-М»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рабочее давление 2,2 / 3,0 / 3,3 Мпа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/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объем резервуаров : 3, 5 , 10, 16, 25, 28, 30, 32 </a:t>
            </a:r>
            <a:r>
              <a:rPr lang="ru-RU" sz="1400" dirty="0" err="1" smtClean="0">
                <a:solidFill>
                  <a:srgbClr val="7030A0"/>
                </a:solidFill>
              </a:rPr>
              <a:t>куб.м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\\Bdc\сотрудники\Гринин В.В\!Фото\jpg\DSC02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6084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064896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75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7030A0"/>
                </a:solidFill>
              </a:rPr>
              <a:t>Схема расположения распылителей на      контурной  обвязке топливного резервуара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 descr="\\Bdc\проектный отдел\Статьи и презентации\Новая папка\Чертежи\Кольцо для емкости-Mod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4968552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003232" cy="4949627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Натурные огневые испытания тушения макета топливного резервуара изотермическим модулем газового пожаротушения низкого давления МПИ «АТАКА-М».</a:t>
            </a:r>
          </a:p>
        </p:txBody>
      </p:sp>
      <p:pic>
        <p:nvPicPr>
          <p:cNvPr id="2051" name="Picture 3" descr="\\Bdc\сотрудники\Гринин В.В\!Фото\jpg\DSC02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464" cy="473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nin\Desktop\презентации\НГ саммит\IMG_4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inin\Desktop\презентации\НГ саммит\DSC02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0136"/>
            <a:ext cx="388843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879" y="116632"/>
            <a:ext cx="8579296" cy="11163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Охлаждение стенок резервуара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Самара\фото\DSC02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0" y="1752600"/>
            <a:ext cx="6974165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0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914" y="2060848"/>
            <a:ext cx="8229600" cy="1673679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       </a:t>
            </a:r>
            <a:b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</a:t>
            </a:r>
            <a:r>
              <a:rPr lang="ru-RU" sz="48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ТЕХНОС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-M+</a:t>
            </a:r>
            <a:endParaRPr lang="ru-RU" sz="4800" dirty="0">
              <a:solidFill>
                <a:srgbClr val="7030A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74663" y="3860800"/>
            <a:ext cx="8072437" cy="6524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Автоматические системы пожаротушения</a:t>
            </a:r>
            <a:endParaRPr lang="ru-RU" b="1" dirty="0"/>
          </a:p>
        </p:txBody>
      </p:sp>
      <p:sp>
        <p:nvSpPr>
          <p:cNvPr id="16388" name="TextBox 14"/>
          <p:cNvSpPr txBox="1">
            <a:spLocks noChangeArrowheads="1"/>
          </p:cNvSpPr>
          <p:nvPr/>
        </p:nvSpPr>
        <p:spPr bwMode="auto">
          <a:xfrm>
            <a:off x="1928813" y="6072188"/>
            <a:ext cx="578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0">
                <a:solidFill>
                  <a:srgbClr val="FF0000"/>
                </a:solidFill>
                <a:latin typeface="Century Gothic" pitchFamily="34" charset="0"/>
              </a:rPr>
              <a:t>                         ISO 900</a:t>
            </a:r>
            <a:r>
              <a:rPr lang="ru-RU" altLang="ru-RU" sz="1800" b="0">
                <a:solidFill>
                  <a:srgbClr val="FF0000"/>
                </a:solidFill>
                <a:latin typeface="Century Gothic" pitchFamily="34" charset="0"/>
              </a:rPr>
              <a:t>1</a:t>
            </a:r>
            <a:r>
              <a:rPr lang="en-US" altLang="ru-RU" sz="1800" b="0">
                <a:solidFill>
                  <a:srgbClr val="FF0000"/>
                </a:solidFill>
                <a:latin typeface="Century Gothic" pitchFamily="34" charset="0"/>
              </a:rPr>
              <a:t>:2008</a:t>
            </a:r>
            <a:endParaRPr lang="ru-RU" altLang="ru-RU" sz="1800" b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6389" name="Group 7"/>
          <p:cNvGrpSpPr>
            <a:grpSpLocks noChangeAspect="1"/>
          </p:cNvGrpSpPr>
          <p:nvPr/>
        </p:nvGrpSpPr>
        <p:grpSpPr bwMode="auto">
          <a:xfrm>
            <a:off x="3203848" y="388901"/>
            <a:ext cx="2448272" cy="1368425"/>
            <a:chOff x="0" y="0"/>
            <a:chExt cx="3105" cy="1892"/>
          </a:xfrm>
        </p:grpSpPr>
        <p:sp>
          <p:nvSpPr>
            <p:cNvPr id="16391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105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b="0"/>
            </a:p>
          </p:txBody>
        </p:sp>
        <p:sp>
          <p:nvSpPr>
            <p:cNvPr id="16392" name="Freeform 9"/>
            <p:cNvSpPr>
              <a:spLocks noEditPoints="1"/>
            </p:cNvSpPr>
            <p:nvPr/>
          </p:nvSpPr>
          <p:spPr bwMode="auto">
            <a:xfrm rot="1106097">
              <a:off x="900" y="1545"/>
              <a:ext cx="2189" cy="1"/>
            </a:xfrm>
            <a:custGeom>
              <a:avLst/>
              <a:gdLst>
                <a:gd name="T0" fmla="*/ 0 w 13136"/>
                <a:gd name="T1" fmla="*/ 0 h 1034"/>
                <a:gd name="T2" fmla="*/ 0 w 13136"/>
                <a:gd name="T3" fmla="*/ 0 h 1034"/>
                <a:gd name="T4" fmla="*/ 0 w 13136"/>
                <a:gd name="T5" fmla="*/ 0 h 1034"/>
                <a:gd name="T6" fmla="*/ 0 w 13136"/>
                <a:gd name="T7" fmla="*/ 0 h 1034"/>
                <a:gd name="T8" fmla="*/ 0 w 13136"/>
                <a:gd name="T9" fmla="*/ 0 h 1034"/>
                <a:gd name="T10" fmla="*/ 0 w 13136"/>
                <a:gd name="T11" fmla="*/ 0 h 1034"/>
                <a:gd name="T12" fmla="*/ 0 w 13136"/>
                <a:gd name="T13" fmla="*/ 0 h 1034"/>
                <a:gd name="T14" fmla="*/ 0 w 13136"/>
                <a:gd name="T15" fmla="*/ 0 h 1034"/>
                <a:gd name="T16" fmla="*/ 0 w 13136"/>
                <a:gd name="T17" fmla="*/ 0 h 1034"/>
                <a:gd name="T18" fmla="*/ 0 w 13136"/>
                <a:gd name="T19" fmla="*/ 0 h 1034"/>
                <a:gd name="T20" fmla="*/ 0 w 13136"/>
                <a:gd name="T21" fmla="*/ 0 h 1034"/>
                <a:gd name="T22" fmla="*/ 0 w 13136"/>
                <a:gd name="T23" fmla="*/ 0 h 1034"/>
                <a:gd name="T24" fmla="*/ 0 w 13136"/>
                <a:gd name="T25" fmla="*/ 0 h 1034"/>
                <a:gd name="T26" fmla="*/ 0 w 13136"/>
                <a:gd name="T27" fmla="*/ 0 h 1034"/>
                <a:gd name="T28" fmla="*/ 0 w 13136"/>
                <a:gd name="T29" fmla="*/ 0 h 1034"/>
                <a:gd name="T30" fmla="*/ 0 w 13136"/>
                <a:gd name="T31" fmla="*/ 0 h 1034"/>
                <a:gd name="T32" fmla="*/ 0 w 13136"/>
                <a:gd name="T33" fmla="*/ 0 h 1034"/>
                <a:gd name="T34" fmla="*/ 0 w 13136"/>
                <a:gd name="T35" fmla="*/ 0 h 1034"/>
                <a:gd name="T36" fmla="*/ 0 w 13136"/>
                <a:gd name="T37" fmla="*/ 0 h 1034"/>
                <a:gd name="T38" fmla="*/ 0 w 13136"/>
                <a:gd name="T39" fmla="*/ 0 h 1034"/>
                <a:gd name="T40" fmla="*/ 0 w 13136"/>
                <a:gd name="T41" fmla="*/ 0 h 1034"/>
                <a:gd name="T42" fmla="*/ 0 w 13136"/>
                <a:gd name="T43" fmla="*/ 0 h 1034"/>
                <a:gd name="T44" fmla="*/ 0 w 13136"/>
                <a:gd name="T45" fmla="*/ 0 h 1034"/>
                <a:gd name="T46" fmla="*/ 0 w 13136"/>
                <a:gd name="T47" fmla="*/ 0 h 1034"/>
                <a:gd name="T48" fmla="*/ 0 w 13136"/>
                <a:gd name="T49" fmla="*/ 0 h 1034"/>
                <a:gd name="T50" fmla="*/ 0 w 13136"/>
                <a:gd name="T51" fmla="*/ 0 h 1034"/>
                <a:gd name="T52" fmla="*/ 0 w 13136"/>
                <a:gd name="T53" fmla="*/ 0 h 1034"/>
                <a:gd name="T54" fmla="*/ 0 w 13136"/>
                <a:gd name="T55" fmla="*/ 0 h 1034"/>
                <a:gd name="T56" fmla="*/ 0 w 13136"/>
                <a:gd name="T57" fmla="*/ 0 h 1034"/>
                <a:gd name="T58" fmla="*/ 0 w 13136"/>
                <a:gd name="T59" fmla="*/ 0 h 1034"/>
                <a:gd name="T60" fmla="*/ 0 w 13136"/>
                <a:gd name="T61" fmla="*/ 0 h 1034"/>
                <a:gd name="T62" fmla="*/ 0 w 13136"/>
                <a:gd name="T63" fmla="*/ 0 h 1034"/>
                <a:gd name="T64" fmla="*/ 0 w 13136"/>
                <a:gd name="T65" fmla="*/ 0 h 1034"/>
                <a:gd name="T66" fmla="*/ 0 w 13136"/>
                <a:gd name="T67" fmla="*/ 0 h 1034"/>
                <a:gd name="T68" fmla="*/ 0 w 13136"/>
                <a:gd name="T69" fmla="*/ 0 h 1034"/>
                <a:gd name="T70" fmla="*/ 0 w 13136"/>
                <a:gd name="T71" fmla="*/ 0 h 1034"/>
                <a:gd name="T72" fmla="*/ 0 w 13136"/>
                <a:gd name="T73" fmla="*/ 0 h 1034"/>
                <a:gd name="T74" fmla="*/ 0 w 13136"/>
                <a:gd name="T75" fmla="*/ 0 h 1034"/>
                <a:gd name="T76" fmla="*/ 0 w 13136"/>
                <a:gd name="T77" fmla="*/ 0 h 1034"/>
                <a:gd name="T78" fmla="*/ 0 w 13136"/>
                <a:gd name="T79" fmla="*/ 0 h 1034"/>
                <a:gd name="T80" fmla="*/ 0 w 13136"/>
                <a:gd name="T81" fmla="*/ 0 h 1034"/>
                <a:gd name="T82" fmla="*/ 0 w 13136"/>
                <a:gd name="T83" fmla="*/ 0 h 1034"/>
                <a:gd name="T84" fmla="*/ 0 w 13136"/>
                <a:gd name="T85" fmla="*/ 0 h 1034"/>
                <a:gd name="T86" fmla="*/ 0 w 13136"/>
                <a:gd name="T87" fmla="*/ 0 h 1034"/>
                <a:gd name="T88" fmla="*/ 0 w 13136"/>
                <a:gd name="T89" fmla="*/ 0 h 1034"/>
                <a:gd name="T90" fmla="*/ 0 w 13136"/>
                <a:gd name="T91" fmla="*/ 0 h 1034"/>
                <a:gd name="T92" fmla="*/ 0 w 13136"/>
                <a:gd name="T93" fmla="*/ 0 h 1034"/>
                <a:gd name="T94" fmla="*/ 0 w 13136"/>
                <a:gd name="T95" fmla="*/ 0 h 1034"/>
                <a:gd name="T96" fmla="*/ 0 w 13136"/>
                <a:gd name="T97" fmla="*/ 0 h 1034"/>
                <a:gd name="T98" fmla="*/ 0 w 13136"/>
                <a:gd name="T99" fmla="*/ 0 h 1034"/>
                <a:gd name="T100" fmla="*/ 0 w 13136"/>
                <a:gd name="T101" fmla="*/ 0 h 1034"/>
                <a:gd name="T102" fmla="*/ 0 w 13136"/>
                <a:gd name="T103" fmla="*/ 0 h 1034"/>
                <a:gd name="T104" fmla="*/ 0 w 13136"/>
                <a:gd name="T105" fmla="*/ 0 h 1034"/>
                <a:gd name="T106" fmla="*/ 0 w 13136"/>
                <a:gd name="T107" fmla="*/ 0 h 1034"/>
                <a:gd name="T108" fmla="*/ 0 w 13136"/>
                <a:gd name="T109" fmla="*/ 0 h 1034"/>
                <a:gd name="T110" fmla="*/ 0 w 13136"/>
                <a:gd name="T111" fmla="*/ 0 h 1034"/>
                <a:gd name="T112" fmla="*/ 0 w 13136"/>
                <a:gd name="T113" fmla="*/ 0 h 1034"/>
                <a:gd name="T114" fmla="*/ 0 w 13136"/>
                <a:gd name="T115" fmla="*/ 0 h 1034"/>
                <a:gd name="T116" fmla="*/ 0 w 13136"/>
                <a:gd name="T117" fmla="*/ 0 h 1034"/>
                <a:gd name="T118" fmla="*/ 0 w 13136"/>
                <a:gd name="T119" fmla="*/ 0 h 1034"/>
                <a:gd name="T120" fmla="*/ 0 w 13136"/>
                <a:gd name="T121" fmla="*/ 0 h 1034"/>
                <a:gd name="T122" fmla="*/ 0 w 13136"/>
                <a:gd name="T123" fmla="*/ 0 h 1034"/>
                <a:gd name="T124" fmla="*/ 0 w 13136"/>
                <a:gd name="T125" fmla="*/ 0 h 10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136"/>
                <a:gd name="T190" fmla="*/ 0 h 1034"/>
                <a:gd name="T191" fmla="*/ 13136 w 13136"/>
                <a:gd name="T192" fmla="*/ 1034 h 10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136" h="1034">
                  <a:moveTo>
                    <a:pt x="0" y="814"/>
                  </a:moveTo>
                  <a:lnTo>
                    <a:pt x="0" y="15"/>
                  </a:lnTo>
                  <a:lnTo>
                    <a:pt x="161" y="15"/>
                  </a:lnTo>
                  <a:lnTo>
                    <a:pt x="161" y="330"/>
                  </a:lnTo>
                  <a:lnTo>
                    <a:pt x="477" y="330"/>
                  </a:lnTo>
                  <a:lnTo>
                    <a:pt x="477" y="15"/>
                  </a:lnTo>
                  <a:lnTo>
                    <a:pt x="637" y="15"/>
                  </a:lnTo>
                  <a:lnTo>
                    <a:pt x="637" y="814"/>
                  </a:lnTo>
                  <a:lnTo>
                    <a:pt x="477" y="814"/>
                  </a:lnTo>
                  <a:lnTo>
                    <a:pt x="477" y="465"/>
                  </a:lnTo>
                  <a:lnTo>
                    <a:pt x="161" y="465"/>
                  </a:lnTo>
                  <a:lnTo>
                    <a:pt x="161" y="814"/>
                  </a:lnTo>
                  <a:lnTo>
                    <a:pt x="0" y="814"/>
                  </a:lnTo>
                  <a:close/>
                  <a:moveTo>
                    <a:pt x="799" y="235"/>
                  </a:moveTo>
                  <a:lnTo>
                    <a:pt x="946" y="235"/>
                  </a:lnTo>
                  <a:lnTo>
                    <a:pt x="946" y="599"/>
                  </a:lnTo>
                  <a:lnTo>
                    <a:pt x="1181" y="235"/>
                  </a:lnTo>
                  <a:lnTo>
                    <a:pt x="1331" y="235"/>
                  </a:lnTo>
                  <a:lnTo>
                    <a:pt x="1331" y="814"/>
                  </a:lnTo>
                  <a:lnTo>
                    <a:pt x="1185" y="814"/>
                  </a:lnTo>
                  <a:lnTo>
                    <a:pt x="1185" y="444"/>
                  </a:lnTo>
                  <a:lnTo>
                    <a:pt x="946" y="814"/>
                  </a:lnTo>
                  <a:lnTo>
                    <a:pt x="799" y="814"/>
                  </a:lnTo>
                  <a:lnTo>
                    <a:pt x="799" y="235"/>
                  </a:lnTo>
                  <a:close/>
                  <a:moveTo>
                    <a:pt x="1727" y="814"/>
                  </a:moveTo>
                  <a:lnTo>
                    <a:pt x="1727" y="566"/>
                  </a:lnTo>
                  <a:lnTo>
                    <a:pt x="1713" y="569"/>
                  </a:lnTo>
                  <a:lnTo>
                    <a:pt x="1702" y="571"/>
                  </a:lnTo>
                  <a:lnTo>
                    <a:pt x="1692" y="576"/>
                  </a:lnTo>
                  <a:lnTo>
                    <a:pt x="1686" y="580"/>
                  </a:lnTo>
                  <a:lnTo>
                    <a:pt x="1679" y="589"/>
                  </a:lnTo>
                  <a:lnTo>
                    <a:pt x="1670" y="603"/>
                  </a:lnTo>
                  <a:lnTo>
                    <a:pt x="1659" y="621"/>
                  </a:lnTo>
                  <a:lnTo>
                    <a:pt x="1645" y="647"/>
                  </a:lnTo>
                  <a:lnTo>
                    <a:pt x="1572" y="814"/>
                  </a:lnTo>
                  <a:lnTo>
                    <a:pt x="1407" y="814"/>
                  </a:lnTo>
                  <a:lnTo>
                    <a:pt x="1490" y="654"/>
                  </a:lnTo>
                  <a:lnTo>
                    <a:pt x="1505" y="626"/>
                  </a:lnTo>
                  <a:lnTo>
                    <a:pt x="1520" y="600"/>
                  </a:lnTo>
                  <a:lnTo>
                    <a:pt x="1536" y="579"/>
                  </a:lnTo>
                  <a:lnTo>
                    <a:pt x="1553" y="559"/>
                  </a:lnTo>
                  <a:lnTo>
                    <a:pt x="1561" y="551"/>
                  </a:lnTo>
                  <a:lnTo>
                    <a:pt x="1569" y="544"/>
                  </a:lnTo>
                  <a:lnTo>
                    <a:pt x="1577" y="537"/>
                  </a:lnTo>
                  <a:lnTo>
                    <a:pt x="1585" y="531"/>
                  </a:lnTo>
                  <a:lnTo>
                    <a:pt x="1593" y="527"/>
                  </a:lnTo>
                  <a:lnTo>
                    <a:pt x="1601" y="523"/>
                  </a:lnTo>
                  <a:lnTo>
                    <a:pt x="1610" y="520"/>
                  </a:lnTo>
                  <a:lnTo>
                    <a:pt x="1618" y="516"/>
                  </a:lnTo>
                  <a:lnTo>
                    <a:pt x="1606" y="512"/>
                  </a:lnTo>
                  <a:lnTo>
                    <a:pt x="1594" y="503"/>
                  </a:lnTo>
                  <a:lnTo>
                    <a:pt x="1584" y="494"/>
                  </a:lnTo>
                  <a:lnTo>
                    <a:pt x="1574" y="482"/>
                  </a:lnTo>
                  <a:lnTo>
                    <a:pt x="1564" y="470"/>
                  </a:lnTo>
                  <a:lnTo>
                    <a:pt x="1556" y="454"/>
                  </a:lnTo>
                  <a:lnTo>
                    <a:pt x="1548" y="437"/>
                  </a:lnTo>
                  <a:lnTo>
                    <a:pt x="1541" y="418"/>
                  </a:lnTo>
                  <a:lnTo>
                    <a:pt x="1532" y="392"/>
                  </a:lnTo>
                  <a:lnTo>
                    <a:pt x="1522" y="371"/>
                  </a:lnTo>
                  <a:lnTo>
                    <a:pt x="1518" y="362"/>
                  </a:lnTo>
                  <a:lnTo>
                    <a:pt x="1513" y="357"/>
                  </a:lnTo>
                  <a:lnTo>
                    <a:pt x="1508" y="351"/>
                  </a:lnTo>
                  <a:lnTo>
                    <a:pt x="1505" y="347"/>
                  </a:lnTo>
                  <a:lnTo>
                    <a:pt x="1500" y="345"/>
                  </a:lnTo>
                  <a:lnTo>
                    <a:pt x="1493" y="343"/>
                  </a:lnTo>
                  <a:lnTo>
                    <a:pt x="1486" y="340"/>
                  </a:lnTo>
                  <a:lnTo>
                    <a:pt x="1477" y="338"/>
                  </a:lnTo>
                  <a:lnTo>
                    <a:pt x="1455" y="337"/>
                  </a:lnTo>
                  <a:lnTo>
                    <a:pt x="1427" y="336"/>
                  </a:lnTo>
                  <a:lnTo>
                    <a:pt x="1427" y="234"/>
                  </a:lnTo>
                  <a:lnTo>
                    <a:pt x="1448" y="233"/>
                  </a:lnTo>
                  <a:lnTo>
                    <a:pt x="1465" y="232"/>
                  </a:lnTo>
                  <a:lnTo>
                    <a:pt x="1479" y="232"/>
                  </a:lnTo>
                  <a:lnTo>
                    <a:pt x="1490" y="232"/>
                  </a:lnTo>
                  <a:lnTo>
                    <a:pt x="1502" y="232"/>
                  </a:lnTo>
                  <a:lnTo>
                    <a:pt x="1514" y="233"/>
                  </a:lnTo>
                  <a:lnTo>
                    <a:pt x="1526" y="234"/>
                  </a:lnTo>
                  <a:lnTo>
                    <a:pt x="1537" y="236"/>
                  </a:lnTo>
                  <a:lnTo>
                    <a:pt x="1548" y="240"/>
                  </a:lnTo>
                  <a:lnTo>
                    <a:pt x="1557" y="243"/>
                  </a:lnTo>
                  <a:lnTo>
                    <a:pt x="1568" y="248"/>
                  </a:lnTo>
                  <a:lnTo>
                    <a:pt x="1577" y="254"/>
                  </a:lnTo>
                  <a:lnTo>
                    <a:pt x="1585" y="260"/>
                  </a:lnTo>
                  <a:lnTo>
                    <a:pt x="1594" y="269"/>
                  </a:lnTo>
                  <a:lnTo>
                    <a:pt x="1603" y="280"/>
                  </a:lnTo>
                  <a:lnTo>
                    <a:pt x="1612" y="292"/>
                  </a:lnTo>
                  <a:lnTo>
                    <a:pt x="1620" y="308"/>
                  </a:lnTo>
                  <a:lnTo>
                    <a:pt x="1628" y="325"/>
                  </a:lnTo>
                  <a:lnTo>
                    <a:pt x="1636" y="344"/>
                  </a:lnTo>
                  <a:lnTo>
                    <a:pt x="1645" y="365"/>
                  </a:lnTo>
                  <a:lnTo>
                    <a:pt x="1656" y="396"/>
                  </a:lnTo>
                  <a:lnTo>
                    <a:pt x="1667" y="422"/>
                  </a:lnTo>
                  <a:lnTo>
                    <a:pt x="1676" y="441"/>
                  </a:lnTo>
                  <a:lnTo>
                    <a:pt x="1683" y="452"/>
                  </a:lnTo>
                  <a:lnTo>
                    <a:pt x="1688" y="457"/>
                  </a:lnTo>
                  <a:lnTo>
                    <a:pt x="1691" y="460"/>
                  </a:lnTo>
                  <a:lnTo>
                    <a:pt x="1697" y="464"/>
                  </a:lnTo>
                  <a:lnTo>
                    <a:pt x="1702" y="466"/>
                  </a:lnTo>
                  <a:lnTo>
                    <a:pt x="1707" y="468"/>
                  </a:lnTo>
                  <a:lnTo>
                    <a:pt x="1713" y="470"/>
                  </a:lnTo>
                  <a:lnTo>
                    <a:pt x="1720" y="471"/>
                  </a:lnTo>
                  <a:lnTo>
                    <a:pt x="1727" y="472"/>
                  </a:lnTo>
                  <a:lnTo>
                    <a:pt x="1727" y="235"/>
                  </a:lnTo>
                  <a:lnTo>
                    <a:pt x="1880" y="235"/>
                  </a:lnTo>
                  <a:lnTo>
                    <a:pt x="1880" y="472"/>
                  </a:lnTo>
                  <a:lnTo>
                    <a:pt x="1887" y="471"/>
                  </a:lnTo>
                  <a:lnTo>
                    <a:pt x="1893" y="471"/>
                  </a:lnTo>
                  <a:lnTo>
                    <a:pt x="1900" y="468"/>
                  </a:lnTo>
                  <a:lnTo>
                    <a:pt x="1905" y="467"/>
                  </a:lnTo>
                  <a:lnTo>
                    <a:pt x="1910" y="464"/>
                  </a:lnTo>
                  <a:lnTo>
                    <a:pt x="1915" y="461"/>
                  </a:lnTo>
                  <a:lnTo>
                    <a:pt x="1919" y="457"/>
                  </a:lnTo>
                  <a:lnTo>
                    <a:pt x="1924" y="452"/>
                  </a:lnTo>
                  <a:lnTo>
                    <a:pt x="1932" y="441"/>
                  </a:lnTo>
                  <a:lnTo>
                    <a:pt x="1940" y="421"/>
                  </a:lnTo>
                  <a:lnTo>
                    <a:pt x="1951" y="396"/>
                  </a:lnTo>
                  <a:lnTo>
                    <a:pt x="1962" y="365"/>
                  </a:lnTo>
                  <a:lnTo>
                    <a:pt x="1971" y="344"/>
                  </a:lnTo>
                  <a:lnTo>
                    <a:pt x="1979" y="325"/>
                  </a:lnTo>
                  <a:lnTo>
                    <a:pt x="1987" y="309"/>
                  </a:lnTo>
                  <a:lnTo>
                    <a:pt x="1995" y="294"/>
                  </a:lnTo>
                  <a:lnTo>
                    <a:pt x="2003" y="281"/>
                  </a:lnTo>
                  <a:lnTo>
                    <a:pt x="2011" y="269"/>
                  </a:lnTo>
                  <a:lnTo>
                    <a:pt x="2019" y="261"/>
                  </a:lnTo>
                  <a:lnTo>
                    <a:pt x="2029" y="254"/>
                  </a:lnTo>
                  <a:lnTo>
                    <a:pt x="2038" y="249"/>
                  </a:lnTo>
                  <a:lnTo>
                    <a:pt x="2047" y="245"/>
                  </a:lnTo>
                  <a:lnTo>
                    <a:pt x="2058" y="240"/>
                  </a:lnTo>
                  <a:lnTo>
                    <a:pt x="2068" y="236"/>
                  </a:lnTo>
                  <a:lnTo>
                    <a:pt x="2080" y="234"/>
                  </a:lnTo>
                  <a:lnTo>
                    <a:pt x="2093" y="233"/>
                  </a:lnTo>
                  <a:lnTo>
                    <a:pt x="2106" y="232"/>
                  </a:lnTo>
                  <a:lnTo>
                    <a:pt x="2118" y="232"/>
                  </a:lnTo>
                  <a:lnTo>
                    <a:pt x="2129" y="232"/>
                  </a:lnTo>
                  <a:lnTo>
                    <a:pt x="2142" y="232"/>
                  </a:lnTo>
                  <a:lnTo>
                    <a:pt x="2159" y="233"/>
                  </a:lnTo>
                  <a:lnTo>
                    <a:pt x="2179" y="234"/>
                  </a:lnTo>
                  <a:lnTo>
                    <a:pt x="2179" y="336"/>
                  </a:lnTo>
                  <a:lnTo>
                    <a:pt x="2152" y="337"/>
                  </a:lnTo>
                  <a:lnTo>
                    <a:pt x="2130" y="338"/>
                  </a:lnTo>
                  <a:lnTo>
                    <a:pt x="2121" y="340"/>
                  </a:lnTo>
                  <a:lnTo>
                    <a:pt x="2114" y="343"/>
                  </a:lnTo>
                  <a:lnTo>
                    <a:pt x="2107" y="345"/>
                  </a:lnTo>
                  <a:lnTo>
                    <a:pt x="2102" y="347"/>
                  </a:lnTo>
                  <a:lnTo>
                    <a:pt x="2097" y="351"/>
                  </a:lnTo>
                  <a:lnTo>
                    <a:pt x="2094" y="357"/>
                  </a:lnTo>
                  <a:lnTo>
                    <a:pt x="2089" y="362"/>
                  </a:lnTo>
                  <a:lnTo>
                    <a:pt x="2085" y="371"/>
                  </a:lnTo>
                  <a:lnTo>
                    <a:pt x="2075" y="392"/>
                  </a:lnTo>
                  <a:lnTo>
                    <a:pt x="2065" y="418"/>
                  </a:lnTo>
                  <a:lnTo>
                    <a:pt x="2058" y="437"/>
                  </a:lnTo>
                  <a:lnTo>
                    <a:pt x="2051" y="454"/>
                  </a:lnTo>
                  <a:lnTo>
                    <a:pt x="2042" y="470"/>
                  </a:lnTo>
                  <a:lnTo>
                    <a:pt x="2032" y="482"/>
                  </a:lnTo>
                  <a:lnTo>
                    <a:pt x="2023" y="494"/>
                  </a:lnTo>
                  <a:lnTo>
                    <a:pt x="2012" y="503"/>
                  </a:lnTo>
                  <a:lnTo>
                    <a:pt x="2001" y="512"/>
                  </a:lnTo>
                  <a:lnTo>
                    <a:pt x="1989" y="516"/>
                  </a:lnTo>
                  <a:lnTo>
                    <a:pt x="1997" y="520"/>
                  </a:lnTo>
                  <a:lnTo>
                    <a:pt x="2006" y="523"/>
                  </a:lnTo>
                  <a:lnTo>
                    <a:pt x="2014" y="527"/>
                  </a:lnTo>
                  <a:lnTo>
                    <a:pt x="2022" y="531"/>
                  </a:lnTo>
                  <a:lnTo>
                    <a:pt x="2030" y="537"/>
                  </a:lnTo>
                  <a:lnTo>
                    <a:pt x="2038" y="544"/>
                  </a:lnTo>
                  <a:lnTo>
                    <a:pt x="2046" y="551"/>
                  </a:lnTo>
                  <a:lnTo>
                    <a:pt x="2054" y="559"/>
                  </a:lnTo>
                  <a:lnTo>
                    <a:pt x="2071" y="579"/>
                  </a:lnTo>
                  <a:lnTo>
                    <a:pt x="2086" y="600"/>
                  </a:lnTo>
                  <a:lnTo>
                    <a:pt x="2102" y="626"/>
                  </a:lnTo>
                  <a:lnTo>
                    <a:pt x="2117" y="654"/>
                  </a:lnTo>
                  <a:lnTo>
                    <a:pt x="2199" y="814"/>
                  </a:lnTo>
                  <a:lnTo>
                    <a:pt x="2035" y="814"/>
                  </a:lnTo>
                  <a:lnTo>
                    <a:pt x="1962" y="647"/>
                  </a:lnTo>
                  <a:lnTo>
                    <a:pt x="1953" y="626"/>
                  </a:lnTo>
                  <a:lnTo>
                    <a:pt x="1944" y="608"/>
                  </a:lnTo>
                  <a:lnTo>
                    <a:pt x="1934" y="596"/>
                  </a:lnTo>
                  <a:lnTo>
                    <a:pt x="1926" y="585"/>
                  </a:lnTo>
                  <a:lnTo>
                    <a:pt x="1922" y="582"/>
                  </a:lnTo>
                  <a:lnTo>
                    <a:pt x="1917" y="578"/>
                  </a:lnTo>
                  <a:lnTo>
                    <a:pt x="1912" y="576"/>
                  </a:lnTo>
                  <a:lnTo>
                    <a:pt x="1907" y="572"/>
                  </a:lnTo>
                  <a:lnTo>
                    <a:pt x="1894" y="569"/>
                  </a:lnTo>
                  <a:lnTo>
                    <a:pt x="1880" y="566"/>
                  </a:lnTo>
                  <a:lnTo>
                    <a:pt x="1880" y="814"/>
                  </a:lnTo>
                  <a:lnTo>
                    <a:pt x="1727" y="814"/>
                  </a:lnTo>
                  <a:close/>
                  <a:moveTo>
                    <a:pt x="2598" y="629"/>
                  </a:moveTo>
                  <a:lnTo>
                    <a:pt x="2751" y="655"/>
                  </a:lnTo>
                  <a:lnTo>
                    <a:pt x="2743" y="676"/>
                  </a:lnTo>
                  <a:lnTo>
                    <a:pt x="2733" y="695"/>
                  </a:lnTo>
                  <a:lnTo>
                    <a:pt x="2724" y="712"/>
                  </a:lnTo>
                  <a:lnTo>
                    <a:pt x="2712" y="730"/>
                  </a:lnTo>
                  <a:lnTo>
                    <a:pt x="2701" y="745"/>
                  </a:lnTo>
                  <a:lnTo>
                    <a:pt x="2687" y="759"/>
                  </a:lnTo>
                  <a:lnTo>
                    <a:pt x="2673" y="772"/>
                  </a:lnTo>
                  <a:lnTo>
                    <a:pt x="2658" y="783"/>
                  </a:lnTo>
                  <a:lnTo>
                    <a:pt x="2641" y="794"/>
                  </a:lnTo>
                  <a:lnTo>
                    <a:pt x="2624" y="802"/>
                  </a:lnTo>
                  <a:lnTo>
                    <a:pt x="2605" y="810"/>
                  </a:lnTo>
                  <a:lnTo>
                    <a:pt x="2587" y="816"/>
                  </a:lnTo>
                  <a:lnTo>
                    <a:pt x="2566" y="821"/>
                  </a:lnTo>
                  <a:lnTo>
                    <a:pt x="2545" y="824"/>
                  </a:lnTo>
                  <a:lnTo>
                    <a:pt x="2522" y="826"/>
                  </a:lnTo>
                  <a:lnTo>
                    <a:pt x="2499" y="826"/>
                  </a:lnTo>
                  <a:lnTo>
                    <a:pt x="2481" y="826"/>
                  </a:lnTo>
                  <a:lnTo>
                    <a:pt x="2462" y="825"/>
                  </a:lnTo>
                  <a:lnTo>
                    <a:pt x="2446" y="823"/>
                  </a:lnTo>
                  <a:lnTo>
                    <a:pt x="2428" y="821"/>
                  </a:lnTo>
                  <a:lnTo>
                    <a:pt x="2412" y="817"/>
                  </a:lnTo>
                  <a:lnTo>
                    <a:pt x="2397" y="812"/>
                  </a:lnTo>
                  <a:lnTo>
                    <a:pt x="2382" y="808"/>
                  </a:lnTo>
                  <a:lnTo>
                    <a:pt x="2368" y="802"/>
                  </a:lnTo>
                  <a:lnTo>
                    <a:pt x="2354" y="796"/>
                  </a:lnTo>
                  <a:lnTo>
                    <a:pt x="2341" y="788"/>
                  </a:lnTo>
                  <a:lnTo>
                    <a:pt x="2329" y="780"/>
                  </a:lnTo>
                  <a:lnTo>
                    <a:pt x="2318" y="772"/>
                  </a:lnTo>
                  <a:lnTo>
                    <a:pt x="2306" y="762"/>
                  </a:lnTo>
                  <a:lnTo>
                    <a:pt x="2295" y="752"/>
                  </a:lnTo>
                  <a:lnTo>
                    <a:pt x="2285" y="740"/>
                  </a:lnTo>
                  <a:lnTo>
                    <a:pt x="2276" y="729"/>
                  </a:lnTo>
                  <a:lnTo>
                    <a:pt x="2263" y="708"/>
                  </a:lnTo>
                  <a:lnTo>
                    <a:pt x="2251" y="687"/>
                  </a:lnTo>
                  <a:lnTo>
                    <a:pt x="2241" y="663"/>
                  </a:lnTo>
                  <a:lnTo>
                    <a:pt x="2233" y="639"/>
                  </a:lnTo>
                  <a:lnTo>
                    <a:pt x="2227" y="613"/>
                  </a:lnTo>
                  <a:lnTo>
                    <a:pt x="2222" y="586"/>
                  </a:lnTo>
                  <a:lnTo>
                    <a:pt x="2220" y="558"/>
                  </a:lnTo>
                  <a:lnTo>
                    <a:pt x="2219" y="529"/>
                  </a:lnTo>
                  <a:lnTo>
                    <a:pt x="2219" y="512"/>
                  </a:lnTo>
                  <a:lnTo>
                    <a:pt x="2220" y="494"/>
                  </a:lnTo>
                  <a:lnTo>
                    <a:pt x="2221" y="477"/>
                  </a:lnTo>
                  <a:lnTo>
                    <a:pt x="2223" y="460"/>
                  </a:lnTo>
                  <a:lnTo>
                    <a:pt x="2226" y="445"/>
                  </a:lnTo>
                  <a:lnTo>
                    <a:pt x="2229" y="430"/>
                  </a:lnTo>
                  <a:lnTo>
                    <a:pt x="2233" y="415"/>
                  </a:lnTo>
                  <a:lnTo>
                    <a:pt x="2237" y="401"/>
                  </a:lnTo>
                  <a:lnTo>
                    <a:pt x="2243" y="387"/>
                  </a:lnTo>
                  <a:lnTo>
                    <a:pt x="2248" y="373"/>
                  </a:lnTo>
                  <a:lnTo>
                    <a:pt x="2255" y="360"/>
                  </a:lnTo>
                  <a:lnTo>
                    <a:pt x="2261" y="348"/>
                  </a:lnTo>
                  <a:lnTo>
                    <a:pt x="2269" y="337"/>
                  </a:lnTo>
                  <a:lnTo>
                    <a:pt x="2277" y="325"/>
                  </a:lnTo>
                  <a:lnTo>
                    <a:pt x="2285" y="313"/>
                  </a:lnTo>
                  <a:lnTo>
                    <a:pt x="2294" y="303"/>
                  </a:lnTo>
                  <a:lnTo>
                    <a:pt x="2304" y="294"/>
                  </a:lnTo>
                  <a:lnTo>
                    <a:pt x="2313" y="284"/>
                  </a:lnTo>
                  <a:lnTo>
                    <a:pt x="2323" y="276"/>
                  </a:lnTo>
                  <a:lnTo>
                    <a:pt x="2334" y="268"/>
                  </a:lnTo>
                  <a:lnTo>
                    <a:pt x="2344" y="261"/>
                  </a:lnTo>
                  <a:lnTo>
                    <a:pt x="2356" y="254"/>
                  </a:lnTo>
                  <a:lnTo>
                    <a:pt x="2368" y="248"/>
                  </a:lnTo>
                  <a:lnTo>
                    <a:pt x="2379" y="242"/>
                  </a:lnTo>
                  <a:lnTo>
                    <a:pt x="2391" y="238"/>
                  </a:lnTo>
                  <a:lnTo>
                    <a:pt x="2404" y="233"/>
                  </a:lnTo>
                  <a:lnTo>
                    <a:pt x="2415" y="229"/>
                  </a:lnTo>
                  <a:lnTo>
                    <a:pt x="2429" y="227"/>
                  </a:lnTo>
                  <a:lnTo>
                    <a:pt x="2442" y="225"/>
                  </a:lnTo>
                  <a:lnTo>
                    <a:pt x="2456" y="224"/>
                  </a:lnTo>
                  <a:lnTo>
                    <a:pt x="2470" y="222"/>
                  </a:lnTo>
                  <a:lnTo>
                    <a:pt x="2484" y="222"/>
                  </a:lnTo>
                  <a:lnTo>
                    <a:pt x="2499" y="222"/>
                  </a:lnTo>
                  <a:lnTo>
                    <a:pt x="2516" y="224"/>
                  </a:lnTo>
                  <a:lnTo>
                    <a:pt x="2531" y="225"/>
                  </a:lnTo>
                  <a:lnTo>
                    <a:pt x="2545" y="227"/>
                  </a:lnTo>
                  <a:lnTo>
                    <a:pt x="2559" y="231"/>
                  </a:lnTo>
                  <a:lnTo>
                    <a:pt x="2573" y="234"/>
                  </a:lnTo>
                  <a:lnTo>
                    <a:pt x="2587" y="239"/>
                  </a:lnTo>
                  <a:lnTo>
                    <a:pt x="2599" y="243"/>
                  </a:lnTo>
                  <a:lnTo>
                    <a:pt x="2612" y="249"/>
                  </a:lnTo>
                  <a:lnTo>
                    <a:pt x="2624" y="255"/>
                  </a:lnTo>
                  <a:lnTo>
                    <a:pt x="2635" y="262"/>
                  </a:lnTo>
                  <a:lnTo>
                    <a:pt x="2647" y="270"/>
                  </a:lnTo>
                  <a:lnTo>
                    <a:pt x="2658" y="278"/>
                  </a:lnTo>
                  <a:lnTo>
                    <a:pt x="2668" y="288"/>
                  </a:lnTo>
                  <a:lnTo>
                    <a:pt x="2677" y="297"/>
                  </a:lnTo>
                  <a:lnTo>
                    <a:pt x="2688" y="308"/>
                  </a:lnTo>
                  <a:lnTo>
                    <a:pt x="2696" y="318"/>
                  </a:lnTo>
                  <a:lnTo>
                    <a:pt x="2704" y="330"/>
                  </a:lnTo>
                  <a:lnTo>
                    <a:pt x="2712" y="343"/>
                  </a:lnTo>
                  <a:lnTo>
                    <a:pt x="2719" y="355"/>
                  </a:lnTo>
                  <a:lnTo>
                    <a:pt x="2726" y="369"/>
                  </a:lnTo>
                  <a:lnTo>
                    <a:pt x="2732" y="385"/>
                  </a:lnTo>
                  <a:lnTo>
                    <a:pt x="2738" y="400"/>
                  </a:lnTo>
                  <a:lnTo>
                    <a:pt x="2743" y="415"/>
                  </a:lnTo>
                  <a:lnTo>
                    <a:pt x="2746" y="432"/>
                  </a:lnTo>
                  <a:lnTo>
                    <a:pt x="2750" y="450"/>
                  </a:lnTo>
                  <a:lnTo>
                    <a:pt x="2753" y="467"/>
                  </a:lnTo>
                  <a:lnTo>
                    <a:pt x="2755" y="486"/>
                  </a:lnTo>
                  <a:lnTo>
                    <a:pt x="2757" y="506"/>
                  </a:lnTo>
                  <a:lnTo>
                    <a:pt x="2758" y="526"/>
                  </a:lnTo>
                  <a:lnTo>
                    <a:pt x="2759" y="547"/>
                  </a:lnTo>
                  <a:lnTo>
                    <a:pt x="2759" y="569"/>
                  </a:lnTo>
                  <a:lnTo>
                    <a:pt x="2376" y="569"/>
                  </a:lnTo>
                  <a:lnTo>
                    <a:pt x="2377" y="585"/>
                  </a:lnTo>
                  <a:lnTo>
                    <a:pt x="2378" y="601"/>
                  </a:lnTo>
                  <a:lnTo>
                    <a:pt x="2382" y="615"/>
                  </a:lnTo>
                  <a:lnTo>
                    <a:pt x="2385" y="629"/>
                  </a:lnTo>
                  <a:lnTo>
                    <a:pt x="2391" y="642"/>
                  </a:lnTo>
                  <a:lnTo>
                    <a:pt x="2397" y="654"/>
                  </a:lnTo>
                  <a:lnTo>
                    <a:pt x="2404" y="664"/>
                  </a:lnTo>
                  <a:lnTo>
                    <a:pt x="2413" y="675"/>
                  </a:lnTo>
                  <a:lnTo>
                    <a:pt x="2421" y="683"/>
                  </a:lnTo>
                  <a:lnTo>
                    <a:pt x="2432" y="691"/>
                  </a:lnTo>
                  <a:lnTo>
                    <a:pt x="2441" y="698"/>
                  </a:lnTo>
                  <a:lnTo>
                    <a:pt x="2453" y="703"/>
                  </a:lnTo>
                  <a:lnTo>
                    <a:pt x="2463" y="708"/>
                  </a:lnTo>
                  <a:lnTo>
                    <a:pt x="2476" y="710"/>
                  </a:lnTo>
                  <a:lnTo>
                    <a:pt x="2488" y="712"/>
                  </a:lnTo>
                  <a:lnTo>
                    <a:pt x="2500" y="712"/>
                  </a:lnTo>
                  <a:lnTo>
                    <a:pt x="2510" y="712"/>
                  </a:lnTo>
                  <a:lnTo>
                    <a:pt x="2518" y="711"/>
                  </a:lnTo>
                  <a:lnTo>
                    <a:pt x="2526" y="710"/>
                  </a:lnTo>
                  <a:lnTo>
                    <a:pt x="2534" y="708"/>
                  </a:lnTo>
                  <a:lnTo>
                    <a:pt x="2541" y="705"/>
                  </a:lnTo>
                  <a:lnTo>
                    <a:pt x="2548" y="702"/>
                  </a:lnTo>
                  <a:lnTo>
                    <a:pt x="2555" y="697"/>
                  </a:lnTo>
                  <a:lnTo>
                    <a:pt x="2561" y="692"/>
                  </a:lnTo>
                  <a:lnTo>
                    <a:pt x="2567" y="688"/>
                  </a:lnTo>
                  <a:lnTo>
                    <a:pt x="2573" y="682"/>
                  </a:lnTo>
                  <a:lnTo>
                    <a:pt x="2577" y="675"/>
                  </a:lnTo>
                  <a:lnTo>
                    <a:pt x="2583" y="667"/>
                  </a:lnTo>
                  <a:lnTo>
                    <a:pt x="2587" y="659"/>
                  </a:lnTo>
                  <a:lnTo>
                    <a:pt x="2591" y="650"/>
                  </a:lnTo>
                  <a:lnTo>
                    <a:pt x="2595" y="640"/>
                  </a:lnTo>
                  <a:lnTo>
                    <a:pt x="2598" y="629"/>
                  </a:lnTo>
                  <a:close/>
                  <a:moveTo>
                    <a:pt x="2606" y="475"/>
                  </a:moveTo>
                  <a:lnTo>
                    <a:pt x="2606" y="459"/>
                  </a:lnTo>
                  <a:lnTo>
                    <a:pt x="2604" y="444"/>
                  </a:lnTo>
                  <a:lnTo>
                    <a:pt x="2602" y="430"/>
                  </a:lnTo>
                  <a:lnTo>
                    <a:pt x="2597" y="416"/>
                  </a:lnTo>
                  <a:lnTo>
                    <a:pt x="2592" y="404"/>
                  </a:lnTo>
                  <a:lnTo>
                    <a:pt x="2587" y="393"/>
                  </a:lnTo>
                  <a:lnTo>
                    <a:pt x="2581" y="383"/>
                  </a:lnTo>
                  <a:lnTo>
                    <a:pt x="2573" y="374"/>
                  </a:lnTo>
                  <a:lnTo>
                    <a:pt x="2564" y="366"/>
                  </a:lnTo>
                  <a:lnTo>
                    <a:pt x="2555" y="359"/>
                  </a:lnTo>
                  <a:lnTo>
                    <a:pt x="2546" y="353"/>
                  </a:lnTo>
                  <a:lnTo>
                    <a:pt x="2536" y="348"/>
                  </a:lnTo>
                  <a:lnTo>
                    <a:pt x="2526" y="344"/>
                  </a:lnTo>
                  <a:lnTo>
                    <a:pt x="2516" y="341"/>
                  </a:lnTo>
                  <a:lnTo>
                    <a:pt x="2505" y="340"/>
                  </a:lnTo>
                  <a:lnTo>
                    <a:pt x="2493" y="339"/>
                  </a:lnTo>
                  <a:lnTo>
                    <a:pt x="2481" y="340"/>
                  </a:lnTo>
                  <a:lnTo>
                    <a:pt x="2469" y="341"/>
                  </a:lnTo>
                  <a:lnTo>
                    <a:pt x="2458" y="345"/>
                  </a:lnTo>
                  <a:lnTo>
                    <a:pt x="2447" y="348"/>
                  </a:lnTo>
                  <a:lnTo>
                    <a:pt x="2437" y="353"/>
                  </a:lnTo>
                  <a:lnTo>
                    <a:pt x="2428" y="360"/>
                  </a:lnTo>
                  <a:lnTo>
                    <a:pt x="2419" y="367"/>
                  </a:lnTo>
                  <a:lnTo>
                    <a:pt x="2411" y="376"/>
                  </a:lnTo>
                  <a:lnTo>
                    <a:pt x="2403" y="386"/>
                  </a:lnTo>
                  <a:lnTo>
                    <a:pt x="2397" y="396"/>
                  </a:lnTo>
                  <a:lnTo>
                    <a:pt x="2391" y="407"/>
                  </a:lnTo>
                  <a:lnTo>
                    <a:pt x="2386" y="418"/>
                  </a:lnTo>
                  <a:lnTo>
                    <a:pt x="2383" y="431"/>
                  </a:lnTo>
                  <a:lnTo>
                    <a:pt x="2380" y="445"/>
                  </a:lnTo>
                  <a:lnTo>
                    <a:pt x="2378" y="459"/>
                  </a:lnTo>
                  <a:lnTo>
                    <a:pt x="2378" y="475"/>
                  </a:lnTo>
                  <a:lnTo>
                    <a:pt x="2606" y="475"/>
                  </a:lnTo>
                  <a:close/>
                  <a:moveTo>
                    <a:pt x="2878" y="235"/>
                  </a:moveTo>
                  <a:lnTo>
                    <a:pt x="3268" y="235"/>
                  </a:lnTo>
                  <a:lnTo>
                    <a:pt x="3268" y="359"/>
                  </a:lnTo>
                  <a:lnTo>
                    <a:pt x="3030" y="359"/>
                  </a:lnTo>
                  <a:lnTo>
                    <a:pt x="3030" y="814"/>
                  </a:lnTo>
                  <a:lnTo>
                    <a:pt x="2878" y="814"/>
                  </a:lnTo>
                  <a:lnTo>
                    <a:pt x="2878" y="235"/>
                  </a:lnTo>
                  <a:close/>
                  <a:moveTo>
                    <a:pt x="3297" y="516"/>
                  </a:moveTo>
                  <a:lnTo>
                    <a:pt x="3298" y="498"/>
                  </a:lnTo>
                  <a:lnTo>
                    <a:pt x="3299" y="479"/>
                  </a:lnTo>
                  <a:lnTo>
                    <a:pt x="3303" y="460"/>
                  </a:lnTo>
                  <a:lnTo>
                    <a:pt x="3306" y="442"/>
                  </a:lnTo>
                  <a:lnTo>
                    <a:pt x="3312" y="423"/>
                  </a:lnTo>
                  <a:lnTo>
                    <a:pt x="3319" y="404"/>
                  </a:lnTo>
                  <a:lnTo>
                    <a:pt x="3326" y="387"/>
                  </a:lnTo>
                  <a:lnTo>
                    <a:pt x="3335" y="368"/>
                  </a:lnTo>
                  <a:lnTo>
                    <a:pt x="3345" y="351"/>
                  </a:lnTo>
                  <a:lnTo>
                    <a:pt x="3355" y="336"/>
                  </a:lnTo>
                  <a:lnTo>
                    <a:pt x="3368" y="320"/>
                  </a:lnTo>
                  <a:lnTo>
                    <a:pt x="3381" y="305"/>
                  </a:lnTo>
                  <a:lnTo>
                    <a:pt x="3393" y="292"/>
                  </a:lnTo>
                  <a:lnTo>
                    <a:pt x="3409" y="281"/>
                  </a:lnTo>
                  <a:lnTo>
                    <a:pt x="3425" y="270"/>
                  </a:lnTo>
                  <a:lnTo>
                    <a:pt x="3441" y="260"/>
                  </a:lnTo>
                  <a:lnTo>
                    <a:pt x="3459" y="250"/>
                  </a:lnTo>
                  <a:lnTo>
                    <a:pt x="3476" y="243"/>
                  </a:lnTo>
                  <a:lnTo>
                    <a:pt x="3495" y="236"/>
                  </a:lnTo>
                  <a:lnTo>
                    <a:pt x="3515" y="232"/>
                  </a:lnTo>
                  <a:lnTo>
                    <a:pt x="3533" y="227"/>
                  </a:lnTo>
                  <a:lnTo>
                    <a:pt x="3553" y="225"/>
                  </a:lnTo>
                  <a:lnTo>
                    <a:pt x="3574" y="222"/>
                  </a:lnTo>
                  <a:lnTo>
                    <a:pt x="3595" y="222"/>
                  </a:lnTo>
                  <a:lnTo>
                    <a:pt x="3611" y="222"/>
                  </a:lnTo>
                  <a:lnTo>
                    <a:pt x="3626" y="224"/>
                  </a:lnTo>
                  <a:lnTo>
                    <a:pt x="3643" y="225"/>
                  </a:lnTo>
                  <a:lnTo>
                    <a:pt x="3658" y="227"/>
                  </a:lnTo>
                  <a:lnTo>
                    <a:pt x="3672" y="231"/>
                  </a:lnTo>
                  <a:lnTo>
                    <a:pt x="3687" y="234"/>
                  </a:lnTo>
                  <a:lnTo>
                    <a:pt x="3701" y="239"/>
                  </a:lnTo>
                  <a:lnTo>
                    <a:pt x="3714" y="243"/>
                  </a:lnTo>
                  <a:lnTo>
                    <a:pt x="3728" y="249"/>
                  </a:lnTo>
                  <a:lnTo>
                    <a:pt x="3740" y="255"/>
                  </a:lnTo>
                  <a:lnTo>
                    <a:pt x="3753" y="262"/>
                  </a:lnTo>
                  <a:lnTo>
                    <a:pt x="3765" y="270"/>
                  </a:lnTo>
                  <a:lnTo>
                    <a:pt x="3777" y="278"/>
                  </a:lnTo>
                  <a:lnTo>
                    <a:pt x="3788" y="288"/>
                  </a:lnTo>
                  <a:lnTo>
                    <a:pt x="3799" y="297"/>
                  </a:lnTo>
                  <a:lnTo>
                    <a:pt x="3810" y="308"/>
                  </a:lnTo>
                  <a:lnTo>
                    <a:pt x="3820" y="318"/>
                  </a:lnTo>
                  <a:lnTo>
                    <a:pt x="3829" y="330"/>
                  </a:lnTo>
                  <a:lnTo>
                    <a:pt x="3838" y="341"/>
                  </a:lnTo>
                  <a:lnTo>
                    <a:pt x="3846" y="353"/>
                  </a:lnTo>
                  <a:lnTo>
                    <a:pt x="3853" y="365"/>
                  </a:lnTo>
                  <a:lnTo>
                    <a:pt x="3860" y="378"/>
                  </a:lnTo>
                  <a:lnTo>
                    <a:pt x="3867" y="390"/>
                  </a:lnTo>
                  <a:lnTo>
                    <a:pt x="3873" y="404"/>
                  </a:lnTo>
                  <a:lnTo>
                    <a:pt x="3878" y="417"/>
                  </a:lnTo>
                  <a:lnTo>
                    <a:pt x="3881" y="431"/>
                  </a:lnTo>
                  <a:lnTo>
                    <a:pt x="3885" y="446"/>
                  </a:lnTo>
                  <a:lnTo>
                    <a:pt x="3888" y="460"/>
                  </a:lnTo>
                  <a:lnTo>
                    <a:pt x="3891" y="475"/>
                  </a:lnTo>
                  <a:lnTo>
                    <a:pt x="3892" y="491"/>
                  </a:lnTo>
                  <a:lnTo>
                    <a:pt x="3893" y="507"/>
                  </a:lnTo>
                  <a:lnTo>
                    <a:pt x="3894" y="523"/>
                  </a:lnTo>
                  <a:lnTo>
                    <a:pt x="3893" y="540"/>
                  </a:lnTo>
                  <a:lnTo>
                    <a:pt x="3892" y="555"/>
                  </a:lnTo>
                  <a:lnTo>
                    <a:pt x="3891" y="571"/>
                  </a:lnTo>
                  <a:lnTo>
                    <a:pt x="3888" y="586"/>
                  </a:lnTo>
                  <a:lnTo>
                    <a:pt x="3885" y="600"/>
                  </a:lnTo>
                  <a:lnTo>
                    <a:pt x="3881" y="615"/>
                  </a:lnTo>
                  <a:lnTo>
                    <a:pt x="3878" y="629"/>
                  </a:lnTo>
                  <a:lnTo>
                    <a:pt x="3872" y="643"/>
                  </a:lnTo>
                  <a:lnTo>
                    <a:pt x="3867" y="656"/>
                  </a:lnTo>
                  <a:lnTo>
                    <a:pt x="3860" y="669"/>
                  </a:lnTo>
                  <a:lnTo>
                    <a:pt x="3853" y="682"/>
                  </a:lnTo>
                  <a:lnTo>
                    <a:pt x="3846" y="695"/>
                  </a:lnTo>
                  <a:lnTo>
                    <a:pt x="3838" y="706"/>
                  </a:lnTo>
                  <a:lnTo>
                    <a:pt x="3829" y="718"/>
                  </a:lnTo>
                  <a:lnTo>
                    <a:pt x="3820" y="730"/>
                  </a:lnTo>
                  <a:lnTo>
                    <a:pt x="3809" y="740"/>
                  </a:lnTo>
                  <a:lnTo>
                    <a:pt x="3799" y="751"/>
                  </a:lnTo>
                  <a:lnTo>
                    <a:pt x="3787" y="761"/>
                  </a:lnTo>
                  <a:lnTo>
                    <a:pt x="3775" y="770"/>
                  </a:lnTo>
                  <a:lnTo>
                    <a:pt x="3764" y="779"/>
                  </a:lnTo>
                  <a:lnTo>
                    <a:pt x="3752" y="786"/>
                  </a:lnTo>
                  <a:lnTo>
                    <a:pt x="3739" y="793"/>
                  </a:lnTo>
                  <a:lnTo>
                    <a:pt x="3726" y="800"/>
                  </a:lnTo>
                  <a:lnTo>
                    <a:pt x="3714" y="805"/>
                  </a:lnTo>
                  <a:lnTo>
                    <a:pt x="3700" y="810"/>
                  </a:lnTo>
                  <a:lnTo>
                    <a:pt x="3686" y="815"/>
                  </a:lnTo>
                  <a:lnTo>
                    <a:pt x="3672" y="818"/>
                  </a:lnTo>
                  <a:lnTo>
                    <a:pt x="3658" y="822"/>
                  </a:lnTo>
                  <a:lnTo>
                    <a:pt x="3643" y="824"/>
                  </a:lnTo>
                  <a:lnTo>
                    <a:pt x="3627" y="825"/>
                  </a:lnTo>
                  <a:lnTo>
                    <a:pt x="3612" y="826"/>
                  </a:lnTo>
                  <a:lnTo>
                    <a:pt x="3596" y="826"/>
                  </a:lnTo>
                  <a:lnTo>
                    <a:pt x="3576" y="826"/>
                  </a:lnTo>
                  <a:lnTo>
                    <a:pt x="3556" y="824"/>
                  </a:lnTo>
                  <a:lnTo>
                    <a:pt x="3538" y="822"/>
                  </a:lnTo>
                  <a:lnTo>
                    <a:pt x="3518" y="818"/>
                  </a:lnTo>
                  <a:lnTo>
                    <a:pt x="3499" y="812"/>
                  </a:lnTo>
                  <a:lnTo>
                    <a:pt x="3481" y="807"/>
                  </a:lnTo>
                  <a:lnTo>
                    <a:pt x="3462" y="800"/>
                  </a:lnTo>
                  <a:lnTo>
                    <a:pt x="3445" y="791"/>
                  </a:lnTo>
                  <a:lnTo>
                    <a:pt x="3427" y="781"/>
                  </a:lnTo>
                  <a:lnTo>
                    <a:pt x="3411" y="770"/>
                  </a:lnTo>
                  <a:lnTo>
                    <a:pt x="3396" y="759"/>
                  </a:lnTo>
                  <a:lnTo>
                    <a:pt x="3381" y="746"/>
                  </a:lnTo>
                  <a:lnTo>
                    <a:pt x="3368" y="733"/>
                  </a:lnTo>
                  <a:lnTo>
                    <a:pt x="3356" y="718"/>
                  </a:lnTo>
                  <a:lnTo>
                    <a:pt x="3345" y="703"/>
                  </a:lnTo>
                  <a:lnTo>
                    <a:pt x="3335" y="685"/>
                  </a:lnTo>
                  <a:lnTo>
                    <a:pt x="3326" y="668"/>
                  </a:lnTo>
                  <a:lnTo>
                    <a:pt x="3319" y="649"/>
                  </a:lnTo>
                  <a:lnTo>
                    <a:pt x="3312" y="629"/>
                  </a:lnTo>
                  <a:lnTo>
                    <a:pt x="3306" y="608"/>
                  </a:lnTo>
                  <a:lnTo>
                    <a:pt x="3303" y="587"/>
                  </a:lnTo>
                  <a:lnTo>
                    <a:pt x="3299" y="564"/>
                  </a:lnTo>
                  <a:lnTo>
                    <a:pt x="3298" y="541"/>
                  </a:lnTo>
                  <a:lnTo>
                    <a:pt x="3297" y="516"/>
                  </a:lnTo>
                  <a:close/>
                  <a:moveTo>
                    <a:pt x="3454" y="524"/>
                  </a:moveTo>
                  <a:lnTo>
                    <a:pt x="3455" y="545"/>
                  </a:lnTo>
                  <a:lnTo>
                    <a:pt x="3456" y="565"/>
                  </a:lnTo>
                  <a:lnTo>
                    <a:pt x="3460" y="584"/>
                  </a:lnTo>
                  <a:lnTo>
                    <a:pt x="3464" y="600"/>
                  </a:lnTo>
                  <a:lnTo>
                    <a:pt x="3470" y="617"/>
                  </a:lnTo>
                  <a:lnTo>
                    <a:pt x="3477" y="631"/>
                  </a:lnTo>
                  <a:lnTo>
                    <a:pt x="3485" y="645"/>
                  </a:lnTo>
                  <a:lnTo>
                    <a:pt x="3495" y="656"/>
                  </a:lnTo>
                  <a:lnTo>
                    <a:pt x="3505" y="667"/>
                  </a:lnTo>
                  <a:lnTo>
                    <a:pt x="3517" y="676"/>
                  </a:lnTo>
                  <a:lnTo>
                    <a:pt x="3529" y="684"/>
                  </a:lnTo>
                  <a:lnTo>
                    <a:pt x="3540" y="690"/>
                  </a:lnTo>
                  <a:lnTo>
                    <a:pt x="3553" y="696"/>
                  </a:lnTo>
                  <a:lnTo>
                    <a:pt x="3567" y="699"/>
                  </a:lnTo>
                  <a:lnTo>
                    <a:pt x="3581" y="702"/>
                  </a:lnTo>
                  <a:lnTo>
                    <a:pt x="3596" y="702"/>
                  </a:lnTo>
                  <a:lnTo>
                    <a:pt x="3610" y="702"/>
                  </a:lnTo>
                  <a:lnTo>
                    <a:pt x="3624" y="699"/>
                  </a:lnTo>
                  <a:lnTo>
                    <a:pt x="3638" y="696"/>
                  </a:lnTo>
                  <a:lnTo>
                    <a:pt x="3651" y="690"/>
                  </a:lnTo>
                  <a:lnTo>
                    <a:pt x="3662" y="684"/>
                  </a:lnTo>
                  <a:lnTo>
                    <a:pt x="3674" y="676"/>
                  </a:lnTo>
                  <a:lnTo>
                    <a:pt x="3686" y="667"/>
                  </a:lnTo>
                  <a:lnTo>
                    <a:pt x="3696" y="656"/>
                  </a:lnTo>
                  <a:lnTo>
                    <a:pt x="3705" y="645"/>
                  </a:lnTo>
                  <a:lnTo>
                    <a:pt x="3714" y="631"/>
                  </a:lnTo>
                  <a:lnTo>
                    <a:pt x="3721" y="617"/>
                  </a:lnTo>
                  <a:lnTo>
                    <a:pt x="3726" y="600"/>
                  </a:lnTo>
                  <a:lnTo>
                    <a:pt x="3731" y="583"/>
                  </a:lnTo>
                  <a:lnTo>
                    <a:pt x="3733" y="564"/>
                  </a:lnTo>
                  <a:lnTo>
                    <a:pt x="3736" y="544"/>
                  </a:lnTo>
                  <a:lnTo>
                    <a:pt x="3737" y="523"/>
                  </a:lnTo>
                  <a:lnTo>
                    <a:pt x="3736" y="502"/>
                  </a:lnTo>
                  <a:lnTo>
                    <a:pt x="3733" y="484"/>
                  </a:lnTo>
                  <a:lnTo>
                    <a:pt x="3731" y="465"/>
                  </a:lnTo>
                  <a:lnTo>
                    <a:pt x="3726" y="449"/>
                  </a:lnTo>
                  <a:lnTo>
                    <a:pt x="3721" y="432"/>
                  </a:lnTo>
                  <a:lnTo>
                    <a:pt x="3714" y="418"/>
                  </a:lnTo>
                  <a:lnTo>
                    <a:pt x="3705" y="404"/>
                  </a:lnTo>
                  <a:lnTo>
                    <a:pt x="3696" y="393"/>
                  </a:lnTo>
                  <a:lnTo>
                    <a:pt x="3686" y="382"/>
                  </a:lnTo>
                  <a:lnTo>
                    <a:pt x="3674" y="373"/>
                  </a:lnTo>
                  <a:lnTo>
                    <a:pt x="3662" y="365"/>
                  </a:lnTo>
                  <a:lnTo>
                    <a:pt x="3651" y="358"/>
                  </a:lnTo>
                  <a:lnTo>
                    <a:pt x="3638" y="353"/>
                  </a:lnTo>
                  <a:lnTo>
                    <a:pt x="3624" y="350"/>
                  </a:lnTo>
                  <a:lnTo>
                    <a:pt x="3610" y="347"/>
                  </a:lnTo>
                  <a:lnTo>
                    <a:pt x="3596" y="347"/>
                  </a:lnTo>
                  <a:lnTo>
                    <a:pt x="3581" y="347"/>
                  </a:lnTo>
                  <a:lnTo>
                    <a:pt x="3567" y="350"/>
                  </a:lnTo>
                  <a:lnTo>
                    <a:pt x="3553" y="353"/>
                  </a:lnTo>
                  <a:lnTo>
                    <a:pt x="3540" y="358"/>
                  </a:lnTo>
                  <a:lnTo>
                    <a:pt x="3529" y="365"/>
                  </a:lnTo>
                  <a:lnTo>
                    <a:pt x="3517" y="373"/>
                  </a:lnTo>
                  <a:lnTo>
                    <a:pt x="3505" y="382"/>
                  </a:lnTo>
                  <a:lnTo>
                    <a:pt x="3495" y="393"/>
                  </a:lnTo>
                  <a:lnTo>
                    <a:pt x="3485" y="404"/>
                  </a:lnTo>
                  <a:lnTo>
                    <a:pt x="3477" y="418"/>
                  </a:lnTo>
                  <a:lnTo>
                    <a:pt x="3470" y="432"/>
                  </a:lnTo>
                  <a:lnTo>
                    <a:pt x="3464" y="449"/>
                  </a:lnTo>
                  <a:lnTo>
                    <a:pt x="3460" y="466"/>
                  </a:lnTo>
                  <a:lnTo>
                    <a:pt x="3456" y="484"/>
                  </a:lnTo>
                  <a:lnTo>
                    <a:pt x="3455" y="503"/>
                  </a:lnTo>
                  <a:lnTo>
                    <a:pt x="3454" y="524"/>
                  </a:lnTo>
                  <a:close/>
                  <a:moveTo>
                    <a:pt x="4009" y="235"/>
                  </a:moveTo>
                  <a:lnTo>
                    <a:pt x="4151" y="235"/>
                  </a:lnTo>
                  <a:lnTo>
                    <a:pt x="4151" y="320"/>
                  </a:lnTo>
                  <a:lnTo>
                    <a:pt x="4158" y="310"/>
                  </a:lnTo>
                  <a:lnTo>
                    <a:pt x="4167" y="299"/>
                  </a:lnTo>
                  <a:lnTo>
                    <a:pt x="4175" y="290"/>
                  </a:lnTo>
                  <a:lnTo>
                    <a:pt x="4184" y="281"/>
                  </a:lnTo>
                  <a:lnTo>
                    <a:pt x="4193" y="273"/>
                  </a:lnTo>
                  <a:lnTo>
                    <a:pt x="4204" y="264"/>
                  </a:lnTo>
                  <a:lnTo>
                    <a:pt x="4215" y="256"/>
                  </a:lnTo>
                  <a:lnTo>
                    <a:pt x="4227" y="249"/>
                  </a:lnTo>
                  <a:lnTo>
                    <a:pt x="4239" y="243"/>
                  </a:lnTo>
                  <a:lnTo>
                    <a:pt x="4250" y="238"/>
                  </a:lnTo>
                  <a:lnTo>
                    <a:pt x="4263" y="233"/>
                  </a:lnTo>
                  <a:lnTo>
                    <a:pt x="4276" y="228"/>
                  </a:lnTo>
                  <a:lnTo>
                    <a:pt x="4290" y="226"/>
                  </a:lnTo>
                  <a:lnTo>
                    <a:pt x="4304" y="224"/>
                  </a:lnTo>
                  <a:lnTo>
                    <a:pt x="4318" y="222"/>
                  </a:lnTo>
                  <a:lnTo>
                    <a:pt x="4332" y="222"/>
                  </a:lnTo>
                  <a:lnTo>
                    <a:pt x="4344" y="222"/>
                  </a:lnTo>
                  <a:lnTo>
                    <a:pt x="4356" y="224"/>
                  </a:lnTo>
                  <a:lnTo>
                    <a:pt x="4368" y="225"/>
                  </a:lnTo>
                  <a:lnTo>
                    <a:pt x="4380" y="227"/>
                  </a:lnTo>
                  <a:lnTo>
                    <a:pt x="4391" y="229"/>
                  </a:lnTo>
                  <a:lnTo>
                    <a:pt x="4403" y="233"/>
                  </a:lnTo>
                  <a:lnTo>
                    <a:pt x="4413" y="238"/>
                  </a:lnTo>
                  <a:lnTo>
                    <a:pt x="4425" y="242"/>
                  </a:lnTo>
                  <a:lnTo>
                    <a:pt x="4436" y="247"/>
                  </a:lnTo>
                  <a:lnTo>
                    <a:pt x="4446" y="253"/>
                  </a:lnTo>
                  <a:lnTo>
                    <a:pt x="4455" y="260"/>
                  </a:lnTo>
                  <a:lnTo>
                    <a:pt x="4466" y="267"/>
                  </a:lnTo>
                  <a:lnTo>
                    <a:pt x="4475" y="274"/>
                  </a:lnTo>
                  <a:lnTo>
                    <a:pt x="4484" y="283"/>
                  </a:lnTo>
                  <a:lnTo>
                    <a:pt x="4494" y="291"/>
                  </a:lnTo>
                  <a:lnTo>
                    <a:pt x="4502" y="301"/>
                  </a:lnTo>
                  <a:lnTo>
                    <a:pt x="4511" y="311"/>
                  </a:lnTo>
                  <a:lnTo>
                    <a:pt x="4518" y="322"/>
                  </a:lnTo>
                  <a:lnTo>
                    <a:pt x="4526" y="333"/>
                  </a:lnTo>
                  <a:lnTo>
                    <a:pt x="4533" y="345"/>
                  </a:lnTo>
                  <a:lnTo>
                    <a:pt x="4539" y="357"/>
                  </a:lnTo>
                  <a:lnTo>
                    <a:pt x="4545" y="369"/>
                  </a:lnTo>
                  <a:lnTo>
                    <a:pt x="4551" y="382"/>
                  </a:lnTo>
                  <a:lnTo>
                    <a:pt x="4555" y="395"/>
                  </a:lnTo>
                  <a:lnTo>
                    <a:pt x="4559" y="410"/>
                  </a:lnTo>
                  <a:lnTo>
                    <a:pt x="4562" y="424"/>
                  </a:lnTo>
                  <a:lnTo>
                    <a:pt x="4566" y="439"/>
                  </a:lnTo>
                  <a:lnTo>
                    <a:pt x="4568" y="454"/>
                  </a:lnTo>
                  <a:lnTo>
                    <a:pt x="4572" y="487"/>
                  </a:lnTo>
                  <a:lnTo>
                    <a:pt x="4573" y="521"/>
                  </a:lnTo>
                  <a:lnTo>
                    <a:pt x="4572" y="540"/>
                  </a:lnTo>
                  <a:lnTo>
                    <a:pt x="4572" y="556"/>
                  </a:lnTo>
                  <a:lnTo>
                    <a:pt x="4569" y="573"/>
                  </a:lnTo>
                  <a:lnTo>
                    <a:pt x="4568" y="590"/>
                  </a:lnTo>
                  <a:lnTo>
                    <a:pt x="4566" y="606"/>
                  </a:lnTo>
                  <a:lnTo>
                    <a:pt x="4562" y="621"/>
                  </a:lnTo>
                  <a:lnTo>
                    <a:pt x="4559" y="635"/>
                  </a:lnTo>
                  <a:lnTo>
                    <a:pt x="4554" y="650"/>
                  </a:lnTo>
                  <a:lnTo>
                    <a:pt x="4550" y="664"/>
                  </a:lnTo>
                  <a:lnTo>
                    <a:pt x="4545" y="677"/>
                  </a:lnTo>
                  <a:lnTo>
                    <a:pt x="4539" y="690"/>
                  </a:lnTo>
                  <a:lnTo>
                    <a:pt x="4533" y="703"/>
                  </a:lnTo>
                  <a:lnTo>
                    <a:pt x="4526" y="715"/>
                  </a:lnTo>
                  <a:lnTo>
                    <a:pt x="4518" y="725"/>
                  </a:lnTo>
                  <a:lnTo>
                    <a:pt x="4510" y="737"/>
                  </a:lnTo>
                  <a:lnTo>
                    <a:pt x="4502" y="746"/>
                  </a:lnTo>
                  <a:lnTo>
                    <a:pt x="4493" y="756"/>
                  </a:lnTo>
                  <a:lnTo>
                    <a:pt x="4483" y="766"/>
                  </a:lnTo>
                  <a:lnTo>
                    <a:pt x="4474" y="774"/>
                  </a:lnTo>
                  <a:lnTo>
                    <a:pt x="4465" y="782"/>
                  </a:lnTo>
                  <a:lnTo>
                    <a:pt x="4454" y="789"/>
                  </a:lnTo>
                  <a:lnTo>
                    <a:pt x="4445" y="795"/>
                  </a:lnTo>
                  <a:lnTo>
                    <a:pt x="4434" y="802"/>
                  </a:lnTo>
                  <a:lnTo>
                    <a:pt x="4424" y="807"/>
                  </a:lnTo>
                  <a:lnTo>
                    <a:pt x="4412" y="811"/>
                  </a:lnTo>
                  <a:lnTo>
                    <a:pt x="4402" y="816"/>
                  </a:lnTo>
                  <a:lnTo>
                    <a:pt x="4390" y="819"/>
                  </a:lnTo>
                  <a:lnTo>
                    <a:pt x="4379" y="822"/>
                  </a:lnTo>
                  <a:lnTo>
                    <a:pt x="4367" y="824"/>
                  </a:lnTo>
                  <a:lnTo>
                    <a:pt x="4355" y="825"/>
                  </a:lnTo>
                  <a:lnTo>
                    <a:pt x="4344" y="826"/>
                  </a:lnTo>
                  <a:lnTo>
                    <a:pt x="4331" y="826"/>
                  </a:lnTo>
                  <a:lnTo>
                    <a:pt x="4319" y="826"/>
                  </a:lnTo>
                  <a:lnTo>
                    <a:pt x="4307" y="825"/>
                  </a:lnTo>
                  <a:lnTo>
                    <a:pt x="4296" y="824"/>
                  </a:lnTo>
                  <a:lnTo>
                    <a:pt x="4285" y="822"/>
                  </a:lnTo>
                  <a:lnTo>
                    <a:pt x="4274" y="819"/>
                  </a:lnTo>
                  <a:lnTo>
                    <a:pt x="4263" y="816"/>
                  </a:lnTo>
                  <a:lnTo>
                    <a:pt x="4254" y="812"/>
                  </a:lnTo>
                  <a:lnTo>
                    <a:pt x="4243" y="808"/>
                  </a:lnTo>
                  <a:lnTo>
                    <a:pt x="4234" y="803"/>
                  </a:lnTo>
                  <a:lnTo>
                    <a:pt x="4224" y="796"/>
                  </a:lnTo>
                  <a:lnTo>
                    <a:pt x="4214" y="789"/>
                  </a:lnTo>
                  <a:lnTo>
                    <a:pt x="4204" y="782"/>
                  </a:lnTo>
                  <a:lnTo>
                    <a:pt x="4183" y="763"/>
                  </a:lnTo>
                  <a:lnTo>
                    <a:pt x="4162" y="742"/>
                  </a:lnTo>
                  <a:lnTo>
                    <a:pt x="4162" y="1034"/>
                  </a:lnTo>
                  <a:lnTo>
                    <a:pt x="4009" y="1034"/>
                  </a:lnTo>
                  <a:lnTo>
                    <a:pt x="4009" y="235"/>
                  </a:lnTo>
                  <a:close/>
                  <a:moveTo>
                    <a:pt x="4161" y="515"/>
                  </a:moveTo>
                  <a:lnTo>
                    <a:pt x="4161" y="538"/>
                  </a:lnTo>
                  <a:lnTo>
                    <a:pt x="4163" y="561"/>
                  </a:lnTo>
                  <a:lnTo>
                    <a:pt x="4165" y="580"/>
                  </a:lnTo>
                  <a:lnTo>
                    <a:pt x="4170" y="599"/>
                  </a:lnTo>
                  <a:lnTo>
                    <a:pt x="4175" y="617"/>
                  </a:lnTo>
                  <a:lnTo>
                    <a:pt x="4182" y="633"/>
                  </a:lnTo>
                  <a:lnTo>
                    <a:pt x="4190" y="647"/>
                  </a:lnTo>
                  <a:lnTo>
                    <a:pt x="4199" y="659"/>
                  </a:lnTo>
                  <a:lnTo>
                    <a:pt x="4209" y="670"/>
                  </a:lnTo>
                  <a:lnTo>
                    <a:pt x="4219" y="680"/>
                  </a:lnTo>
                  <a:lnTo>
                    <a:pt x="4231" y="688"/>
                  </a:lnTo>
                  <a:lnTo>
                    <a:pt x="4241" y="694"/>
                  </a:lnTo>
                  <a:lnTo>
                    <a:pt x="4254" y="699"/>
                  </a:lnTo>
                  <a:lnTo>
                    <a:pt x="4267" y="703"/>
                  </a:lnTo>
                  <a:lnTo>
                    <a:pt x="4280" y="705"/>
                  </a:lnTo>
                  <a:lnTo>
                    <a:pt x="4294" y="705"/>
                  </a:lnTo>
                  <a:lnTo>
                    <a:pt x="4306" y="705"/>
                  </a:lnTo>
                  <a:lnTo>
                    <a:pt x="4319" y="703"/>
                  </a:lnTo>
                  <a:lnTo>
                    <a:pt x="4331" y="699"/>
                  </a:lnTo>
                  <a:lnTo>
                    <a:pt x="4341" y="695"/>
                  </a:lnTo>
                  <a:lnTo>
                    <a:pt x="4353" y="689"/>
                  </a:lnTo>
                  <a:lnTo>
                    <a:pt x="4363" y="682"/>
                  </a:lnTo>
                  <a:lnTo>
                    <a:pt x="4373" y="673"/>
                  </a:lnTo>
                  <a:lnTo>
                    <a:pt x="4382" y="662"/>
                  </a:lnTo>
                  <a:lnTo>
                    <a:pt x="4390" y="652"/>
                  </a:lnTo>
                  <a:lnTo>
                    <a:pt x="4397" y="638"/>
                  </a:lnTo>
                  <a:lnTo>
                    <a:pt x="4403" y="622"/>
                  </a:lnTo>
                  <a:lnTo>
                    <a:pt x="4409" y="606"/>
                  </a:lnTo>
                  <a:lnTo>
                    <a:pt x="4412" y="587"/>
                  </a:lnTo>
                  <a:lnTo>
                    <a:pt x="4415" y="568"/>
                  </a:lnTo>
                  <a:lnTo>
                    <a:pt x="4417" y="545"/>
                  </a:lnTo>
                  <a:lnTo>
                    <a:pt x="4417" y="522"/>
                  </a:lnTo>
                  <a:lnTo>
                    <a:pt x="4417" y="500"/>
                  </a:lnTo>
                  <a:lnTo>
                    <a:pt x="4415" y="480"/>
                  </a:lnTo>
                  <a:lnTo>
                    <a:pt x="4412" y="460"/>
                  </a:lnTo>
                  <a:lnTo>
                    <a:pt x="4408" y="443"/>
                  </a:lnTo>
                  <a:lnTo>
                    <a:pt x="4403" y="427"/>
                  </a:lnTo>
                  <a:lnTo>
                    <a:pt x="4396" y="413"/>
                  </a:lnTo>
                  <a:lnTo>
                    <a:pt x="4389" y="399"/>
                  </a:lnTo>
                  <a:lnTo>
                    <a:pt x="4381" y="387"/>
                  </a:lnTo>
                  <a:lnTo>
                    <a:pt x="4372" y="376"/>
                  </a:lnTo>
                  <a:lnTo>
                    <a:pt x="4361" y="368"/>
                  </a:lnTo>
                  <a:lnTo>
                    <a:pt x="4351" y="360"/>
                  </a:lnTo>
                  <a:lnTo>
                    <a:pt x="4340" y="354"/>
                  </a:lnTo>
                  <a:lnTo>
                    <a:pt x="4328" y="350"/>
                  </a:lnTo>
                  <a:lnTo>
                    <a:pt x="4316" y="346"/>
                  </a:lnTo>
                  <a:lnTo>
                    <a:pt x="4304" y="344"/>
                  </a:lnTo>
                  <a:lnTo>
                    <a:pt x="4290" y="343"/>
                  </a:lnTo>
                  <a:lnTo>
                    <a:pt x="4276" y="344"/>
                  </a:lnTo>
                  <a:lnTo>
                    <a:pt x="4263" y="346"/>
                  </a:lnTo>
                  <a:lnTo>
                    <a:pt x="4250" y="350"/>
                  </a:lnTo>
                  <a:lnTo>
                    <a:pt x="4239" y="354"/>
                  </a:lnTo>
                  <a:lnTo>
                    <a:pt x="4227" y="360"/>
                  </a:lnTo>
                  <a:lnTo>
                    <a:pt x="4217" y="367"/>
                  </a:lnTo>
                  <a:lnTo>
                    <a:pt x="4207" y="376"/>
                  </a:lnTo>
                  <a:lnTo>
                    <a:pt x="4197" y="387"/>
                  </a:lnTo>
                  <a:lnTo>
                    <a:pt x="4189" y="397"/>
                  </a:lnTo>
                  <a:lnTo>
                    <a:pt x="4181" y="410"/>
                  </a:lnTo>
                  <a:lnTo>
                    <a:pt x="4175" y="425"/>
                  </a:lnTo>
                  <a:lnTo>
                    <a:pt x="4169" y="441"/>
                  </a:lnTo>
                  <a:lnTo>
                    <a:pt x="4165" y="457"/>
                  </a:lnTo>
                  <a:lnTo>
                    <a:pt x="4163" y="474"/>
                  </a:lnTo>
                  <a:lnTo>
                    <a:pt x="4161" y="494"/>
                  </a:lnTo>
                  <a:lnTo>
                    <a:pt x="4161" y="515"/>
                  </a:lnTo>
                  <a:close/>
                  <a:moveTo>
                    <a:pt x="4659" y="516"/>
                  </a:moveTo>
                  <a:lnTo>
                    <a:pt x="4659" y="498"/>
                  </a:lnTo>
                  <a:lnTo>
                    <a:pt x="4660" y="479"/>
                  </a:lnTo>
                  <a:lnTo>
                    <a:pt x="4664" y="460"/>
                  </a:lnTo>
                  <a:lnTo>
                    <a:pt x="4668" y="442"/>
                  </a:lnTo>
                  <a:lnTo>
                    <a:pt x="4673" y="423"/>
                  </a:lnTo>
                  <a:lnTo>
                    <a:pt x="4680" y="404"/>
                  </a:lnTo>
                  <a:lnTo>
                    <a:pt x="4687" y="387"/>
                  </a:lnTo>
                  <a:lnTo>
                    <a:pt x="4696" y="368"/>
                  </a:lnTo>
                  <a:lnTo>
                    <a:pt x="4706" y="351"/>
                  </a:lnTo>
                  <a:lnTo>
                    <a:pt x="4717" y="336"/>
                  </a:lnTo>
                  <a:lnTo>
                    <a:pt x="4729" y="320"/>
                  </a:lnTo>
                  <a:lnTo>
                    <a:pt x="4742" y="305"/>
                  </a:lnTo>
                  <a:lnTo>
                    <a:pt x="4756" y="292"/>
                  </a:lnTo>
                  <a:lnTo>
                    <a:pt x="4770" y="281"/>
                  </a:lnTo>
                  <a:lnTo>
                    <a:pt x="4786" y="270"/>
                  </a:lnTo>
                  <a:lnTo>
                    <a:pt x="4802" y="260"/>
                  </a:lnTo>
                  <a:lnTo>
                    <a:pt x="4820" y="250"/>
                  </a:lnTo>
                  <a:lnTo>
                    <a:pt x="4837" y="243"/>
                  </a:lnTo>
                  <a:lnTo>
                    <a:pt x="4856" y="236"/>
                  </a:lnTo>
                  <a:lnTo>
                    <a:pt x="4876" y="232"/>
                  </a:lnTo>
                  <a:lnTo>
                    <a:pt x="4894" y="227"/>
                  </a:lnTo>
                  <a:lnTo>
                    <a:pt x="4915" y="225"/>
                  </a:lnTo>
                  <a:lnTo>
                    <a:pt x="4935" y="222"/>
                  </a:lnTo>
                  <a:lnTo>
                    <a:pt x="4956" y="222"/>
                  </a:lnTo>
                  <a:lnTo>
                    <a:pt x="4972" y="222"/>
                  </a:lnTo>
                  <a:lnTo>
                    <a:pt x="4989" y="224"/>
                  </a:lnTo>
                  <a:lnTo>
                    <a:pt x="5004" y="225"/>
                  </a:lnTo>
                  <a:lnTo>
                    <a:pt x="5019" y="227"/>
                  </a:lnTo>
                  <a:lnTo>
                    <a:pt x="5033" y="231"/>
                  </a:lnTo>
                  <a:lnTo>
                    <a:pt x="5048" y="234"/>
                  </a:lnTo>
                  <a:lnTo>
                    <a:pt x="5062" y="239"/>
                  </a:lnTo>
                  <a:lnTo>
                    <a:pt x="5076" y="243"/>
                  </a:lnTo>
                  <a:lnTo>
                    <a:pt x="5089" y="249"/>
                  </a:lnTo>
                  <a:lnTo>
                    <a:pt x="5102" y="255"/>
                  </a:lnTo>
                  <a:lnTo>
                    <a:pt x="5114" y="262"/>
                  </a:lnTo>
                  <a:lnTo>
                    <a:pt x="5126" y="270"/>
                  </a:lnTo>
                  <a:lnTo>
                    <a:pt x="5138" y="278"/>
                  </a:lnTo>
                  <a:lnTo>
                    <a:pt x="5149" y="288"/>
                  </a:lnTo>
                  <a:lnTo>
                    <a:pt x="5161" y="297"/>
                  </a:lnTo>
                  <a:lnTo>
                    <a:pt x="5171" y="308"/>
                  </a:lnTo>
                  <a:lnTo>
                    <a:pt x="5181" y="318"/>
                  </a:lnTo>
                  <a:lnTo>
                    <a:pt x="5191" y="330"/>
                  </a:lnTo>
                  <a:lnTo>
                    <a:pt x="5199" y="341"/>
                  </a:lnTo>
                  <a:lnTo>
                    <a:pt x="5208" y="353"/>
                  </a:lnTo>
                  <a:lnTo>
                    <a:pt x="5216" y="365"/>
                  </a:lnTo>
                  <a:lnTo>
                    <a:pt x="5223" y="378"/>
                  </a:lnTo>
                  <a:lnTo>
                    <a:pt x="5228" y="390"/>
                  </a:lnTo>
                  <a:lnTo>
                    <a:pt x="5234" y="404"/>
                  </a:lnTo>
                  <a:lnTo>
                    <a:pt x="5239" y="417"/>
                  </a:lnTo>
                  <a:lnTo>
                    <a:pt x="5244" y="431"/>
                  </a:lnTo>
                  <a:lnTo>
                    <a:pt x="5247" y="446"/>
                  </a:lnTo>
                  <a:lnTo>
                    <a:pt x="5249" y="460"/>
                  </a:lnTo>
                  <a:lnTo>
                    <a:pt x="5252" y="475"/>
                  </a:lnTo>
                  <a:lnTo>
                    <a:pt x="5253" y="491"/>
                  </a:lnTo>
                  <a:lnTo>
                    <a:pt x="5254" y="507"/>
                  </a:lnTo>
                  <a:lnTo>
                    <a:pt x="5255" y="523"/>
                  </a:lnTo>
                  <a:lnTo>
                    <a:pt x="5254" y="540"/>
                  </a:lnTo>
                  <a:lnTo>
                    <a:pt x="5253" y="555"/>
                  </a:lnTo>
                  <a:lnTo>
                    <a:pt x="5252" y="571"/>
                  </a:lnTo>
                  <a:lnTo>
                    <a:pt x="5249" y="586"/>
                  </a:lnTo>
                  <a:lnTo>
                    <a:pt x="5247" y="600"/>
                  </a:lnTo>
                  <a:lnTo>
                    <a:pt x="5242" y="615"/>
                  </a:lnTo>
                  <a:lnTo>
                    <a:pt x="5239" y="629"/>
                  </a:lnTo>
                  <a:lnTo>
                    <a:pt x="5233" y="643"/>
                  </a:lnTo>
                  <a:lnTo>
                    <a:pt x="5228" y="656"/>
                  </a:lnTo>
                  <a:lnTo>
                    <a:pt x="5222" y="669"/>
                  </a:lnTo>
                  <a:lnTo>
                    <a:pt x="5215" y="682"/>
                  </a:lnTo>
                  <a:lnTo>
                    <a:pt x="5208" y="695"/>
                  </a:lnTo>
                  <a:lnTo>
                    <a:pt x="5199" y="706"/>
                  </a:lnTo>
                  <a:lnTo>
                    <a:pt x="5190" y="718"/>
                  </a:lnTo>
                  <a:lnTo>
                    <a:pt x="5181" y="730"/>
                  </a:lnTo>
                  <a:lnTo>
                    <a:pt x="5170" y="740"/>
                  </a:lnTo>
                  <a:lnTo>
                    <a:pt x="5160" y="751"/>
                  </a:lnTo>
                  <a:lnTo>
                    <a:pt x="5148" y="761"/>
                  </a:lnTo>
                  <a:lnTo>
                    <a:pt x="5137" y="770"/>
                  </a:lnTo>
                  <a:lnTo>
                    <a:pt x="5125" y="779"/>
                  </a:lnTo>
                  <a:lnTo>
                    <a:pt x="5113" y="786"/>
                  </a:lnTo>
                  <a:lnTo>
                    <a:pt x="5100" y="793"/>
                  </a:lnTo>
                  <a:lnTo>
                    <a:pt x="5088" y="800"/>
                  </a:lnTo>
                  <a:lnTo>
                    <a:pt x="5075" y="805"/>
                  </a:lnTo>
                  <a:lnTo>
                    <a:pt x="5061" y="810"/>
                  </a:lnTo>
                  <a:lnTo>
                    <a:pt x="5048" y="815"/>
                  </a:lnTo>
                  <a:lnTo>
                    <a:pt x="5033" y="818"/>
                  </a:lnTo>
                  <a:lnTo>
                    <a:pt x="5019" y="822"/>
                  </a:lnTo>
                  <a:lnTo>
                    <a:pt x="5004" y="824"/>
                  </a:lnTo>
                  <a:lnTo>
                    <a:pt x="4989" y="825"/>
                  </a:lnTo>
                  <a:lnTo>
                    <a:pt x="4973" y="826"/>
                  </a:lnTo>
                  <a:lnTo>
                    <a:pt x="4957" y="826"/>
                  </a:lnTo>
                  <a:lnTo>
                    <a:pt x="4937" y="826"/>
                  </a:lnTo>
                  <a:lnTo>
                    <a:pt x="4918" y="824"/>
                  </a:lnTo>
                  <a:lnTo>
                    <a:pt x="4899" y="822"/>
                  </a:lnTo>
                  <a:lnTo>
                    <a:pt x="4879" y="818"/>
                  </a:lnTo>
                  <a:lnTo>
                    <a:pt x="4861" y="812"/>
                  </a:lnTo>
                  <a:lnTo>
                    <a:pt x="4842" y="807"/>
                  </a:lnTo>
                  <a:lnTo>
                    <a:pt x="4824" y="800"/>
                  </a:lnTo>
                  <a:lnTo>
                    <a:pt x="4806" y="791"/>
                  </a:lnTo>
                  <a:lnTo>
                    <a:pt x="4788" y="781"/>
                  </a:lnTo>
                  <a:lnTo>
                    <a:pt x="4772" y="770"/>
                  </a:lnTo>
                  <a:lnTo>
                    <a:pt x="4757" y="759"/>
                  </a:lnTo>
                  <a:lnTo>
                    <a:pt x="4742" y="746"/>
                  </a:lnTo>
                  <a:lnTo>
                    <a:pt x="4729" y="733"/>
                  </a:lnTo>
                  <a:lnTo>
                    <a:pt x="4717" y="718"/>
                  </a:lnTo>
                  <a:lnTo>
                    <a:pt x="4706" y="703"/>
                  </a:lnTo>
                  <a:lnTo>
                    <a:pt x="4696" y="685"/>
                  </a:lnTo>
                  <a:lnTo>
                    <a:pt x="4687" y="668"/>
                  </a:lnTo>
                  <a:lnTo>
                    <a:pt x="4680" y="649"/>
                  </a:lnTo>
                  <a:lnTo>
                    <a:pt x="4673" y="629"/>
                  </a:lnTo>
                  <a:lnTo>
                    <a:pt x="4668" y="608"/>
                  </a:lnTo>
                  <a:lnTo>
                    <a:pt x="4664" y="587"/>
                  </a:lnTo>
                  <a:lnTo>
                    <a:pt x="4660" y="564"/>
                  </a:lnTo>
                  <a:lnTo>
                    <a:pt x="4659" y="541"/>
                  </a:lnTo>
                  <a:lnTo>
                    <a:pt x="4659" y="516"/>
                  </a:lnTo>
                  <a:close/>
                  <a:moveTo>
                    <a:pt x="4815" y="524"/>
                  </a:moveTo>
                  <a:lnTo>
                    <a:pt x="4816" y="545"/>
                  </a:lnTo>
                  <a:lnTo>
                    <a:pt x="4817" y="565"/>
                  </a:lnTo>
                  <a:lnTo>
                    <a:pt x="4821" y="584"/>
                  </a:lnTo>
                  <a:lnTo>
                    <a:pt x="4826" y="600"/>
                  </a:lnTo>
                  <a:lnTo>
                    <a:pt x="4831" y="617"/>
                  </a:lnTo>
                  <a:lnTo>
                    <a:pt x="4838" y="631"/>
                  </a:lnTo>
                  <a:lnTo>
                    <a:pt x="4847" y="645"/>
                  </a:lnTo>
                  <a:lnTo>
                    <a:pt x="4856" y="656"/>
                  </a:lnTo>
                  <a:lnTo>
                    <a:pt x="4866" y="667"/>
                  </a:lnTo>
                  <a:lnTo>
                    <a:pt x="4878" y="676"/>
                  </a:lnTo>
                  <a:lnTo>
                    <a:pt x="4890" y="684"/>
                  </a:lnTo>
                  <a:lnTo>
                    <a:pt x="4901" y="690"/>
                  </a:lnTo>
                  <a:lnTo>
                    <a:pt x="4914" y="696"/>
                  </a:lnTo>
                  <a:lnTo>
                    <a:pt x="4928" y="699"/>
                  </a:lnTo>
                  <a:lnTo>
                    <a:pt x="4942" y="702"/>
                  </a:lnTo>
                  <a:lnTo>
                    <a:pt x="4957" y="702"/>
                  </a:lnTo>
                  <a:lnTo>
                    <a:pt x="4971" y="702"/>
                  </a:lnTo>
                  <a:lnTo>
                    <a:pt x="4985" y="699"/>
                  </a:lnTo>
                  <a:lnTo>
                    <a:pt x="4999" y="696"/>
                  </a:lnTo>
                  <a:lnTo>
                    <a:pt x="5012" y="690"/>
                  </a:lnTo>
                  <a:lnTo>
                    <a:pt x="5024" y="684"/>
                  </a:lnTo>
                  <a:lnTo>
                    <a:pt x="5035" y="676"/>
                  </a:lnTo>
                  <a:lnTo>
                    <a:pt x="5047" y="667"/>
                  </a:lnTo>
                  <a:lnTo>
                    <a:pt x="5057" y="656"/>
                  </a:lnTo>
                  <a:lnTo>
                    <a:pt x="5067" y="645"/>
                  </a:lnTo>
                  <a:lnTo>
                    <a:pt x="5075" y="631"/>
                  </a:lnTo>
                  <a:lnTo>
                    <a:pt x="5082" y="617"/>
                  </a:lnTo>
                  <a:lnTo>
                    <a:pt x="5088" y="600"/>
                  </a:lnTo>
                  <a:lnTo>
                    <a:pt x="5092" y="583"/>
                  </a:lnTo>
                  <a:lnTo>
                    <a:pt x="5096" y="564"/>
                  </a:lnTo>
                  <a:lnTo>
                    <a:pt x="5097" y="544"/>
                  </a:lnTo>
                  <a:lnTo>
                    <a:pt x="5098" y="523"/>
                  </a:lnTo>
                  <a:lnTo>
                    <a:pt x="5097" y="502"/>
                  </a:lnTo>
                  <a:lnTo>
                    <a:pt x="5096" y="484"/>
                  </a:lnTo>
                  <a:lnTo>
                    <a:pt x="5092" y="465"/>
                  </a:lnTo>
                  <a:lnTo>
                    <a:pt x="5088" y="449"/>
                  </a:lnTo>
                  <a:lnTo>
                    <a:pt x="5082" y="432"/>
                  </a:lnTo>
                  <a:lnTo>
                    <a:pt x="5075" y="418"/>
                  </a:lnTo>
                  <a:lnTo>
                    <a:pt x="5067" y="404"/>
                  </a:lnTo>
                  <a:lnTo>
                    <a:pt x="5057" y="393"/>
                  </a:lnTo>
                  <a:lnTo>
                    <a:pt x="5047" y="382"/>
                  </a:lnTo>
                  <a:lnTo>
                    <a:pt x="5035" y="373"/>
                  </a:lnTo>
                  <a:lnTo>
                    <a:pt x="5024" y="365"/>
                  </a:lnTo>
                  <a:lnTo>
                    <a:pt x="5012" y="358"/>
                  </a:lnTo>
                  <a:lnTo>
                    <a:pt x="4999" y="353"/>
                  </a:lnTo>
                  <a:lnTo>
                    <a:pt x="4985" y="350"/>
                  </a:lnTo>
                  <a:lnTo>
                    <a:pt x="4971" y="347"/>
                  </a:lnTo>
                  <a:lnTo>
                    <a:pt x="4957" y="347"/>
                  </a:lnTo>
                  <a:lnTo>
                    <a:pt x="4942" y="347"/>
                  </a:lnTo>
                  <a:lnTo>
                    <a:pt x="4928" y="350"/>
                  </a:lnTo>
                  <a:lnTo>
                    <a:pt x="4914" y="353"/>
                  </a:lnTo>
                  <a:lnTo>
                    <a:pt x="4901" y="358"/>
                  </a:lnTo>
                  <a:lnTo>
                    <a:pt x="4890" y="365"/>
                  </a:lnTo>
                  <a:lnTo>
                    <a:pt x="4878" y="373"/>
                  </a:lnTo>
                  <a:lnTo>
                    <a:pt x="4866" y="382"/>
                  </a:lnTo>
                  <a:lnTo>
                    <a:pt x="4856" y="393"/>
                  </a:lnTo>
                  <a:lnTo>
                    <a:pt x="4847" y="404"/>
                  </a:lnTo>
                  <a:lnTo>
                    <a:pt x="4838" y="418"/>
                  </a:lnTo>
                  <a:lnTo>
                    <a:pt x="4831" y="432"/>
                  </a:lnTo>
                  <a:lnTo>
                    <a:pt x="4826" y="449"/>
                  </a:lnTo>
                  <a:lnTo>
                    <a:pt x="4821" y="466"/>
                  </a:lnTo>
                  <a:lnTo>
                    <a:pt x="4817" y="484"/>
                  </a:lnTo>
                  <a:lnTo>
                    <a:pt x="4816" y="503"/>
                  </a:lnTo>
                  <a:lnTo>
                    <a:pt x="4815" y="524"/>
                  </a:lnTo>
                  <a:close/>
                  <a:moveTo>
                    <a:pt x="5837" y="814"/>
                  </a:moveTo>
                  <a:lnTo>
                    <a:pt x="5400" y="814"/>
                  </a:lnTo>
                  <a:lnTo>
                    <a:pt x="5400" y="966"/>
                  </a:lnTo>
                  <a:lnTo>
                    <a:pt x="5276" y="966"/>
                  </a:lnTo>
                  <a:lnTo>
                    <a:pt x="5276" y="689"/>
                  </a:lnTo>
                  <a:lnTo>
                    <a:pt x="5339" y="689"/>
                  </a:lnTo>
                  <a:lnTo>
                    <a:pt x="5348" y="677"/>
                  </a:lnTo>
                  <a:lnTo>
                    <a:pt x="5358" y="663"/>
                  </a:lnTo>
                  <a:lnTo>
                    <a:pt x="5366" y="649"/>
                  </a:lnTo>
                  <a:lnTo>
                    <a:pt x="5374" y="633"/>
                  </a:lnTo>
                  <a:lnTo>
                    <a:pt x="5382" y="615"/>
                  </a:lnTo>
                  <a:lnTo>
                    <a:pt x="5389" y="596"/>
                  </a:lnTo>
                  <a:lnTo>
                    <a:pt x="5397" y="575"/>
                  </a:lnTo>
                  <a:lnTo>
                    <a:pt x="5403" y="552"/>
                  </a:lnTo>
                  <a:lnTo>
                    <a:pt x="5409" y="527"/>
                  </a:lnTo>
                  <a:lnTo>
                    <a:pt x="5415" y="498"/>
                  </a:lnTo>
                  <a:lnTo>
                    <a:pt x="5419" y="464"/>
                  </a:lnTo>
                  <a:lnTo>
                    <a:pt x="5424" y="427"/>
                  </a:lnTo>
                  <a:lnTo>
                    <a:pt x="5428" y="385"/>
                  </a:lnTo>
                  <a:lnTo>
                    <a:pt x="5430" y="339"/>
                  </a:lnTo>
                  <a:lnTo>
                    <a:pt x="5432" y="289"/>
                  </a:lnTo>
                  <a:lnTo>
                    <a:pt x="5433" y="235"/>
                  </a:lnTo>
                  <a:lnTo>
                    <a:pt x="5900" y="235"/>
                  </a:lnTo>
                  <a:lnTo>
                    <a:pt x="5900" y="689"/>
                  </a:lnTo>
                  <a:lnTo>
                    <a:pt x="5962" y="689"/>
                  </a:lnTo>
                  <a:lnTo>
                    <a:pt x="5962" y="966"/>
                  </a:lnTo>
                  <a:lnTo>
                    <a:pt x="5837" y="966"/>
                  </a:lnTo>
                  <a:lnTo>
                    <a:pt x="5837" y="814"/>
                  </a:lnTo>
                  <a:close/>
                  <a:moveTo>
                    <a:pt x="5749" y="689"/>
                  </a:moveTo>
                  <a:lnTo>
                    <a:pt x="5749" y="361"/>
                  </a:lnTo>
                  <a:lnTo>
                    <a:pt x="5565" y="361"/>
                  </a:lnTo>
                  <a:lnTo>
                    <a:pt x="5562" y="418"/>
                  </a:lnTo>
                  <a:lnTo>
                    <a:pt x="5556" y="471"/>
                  </a:lnTo>
                  <a:lnTo>
                    <a:pt x="5553" y="496"/>
                  </a:lnTo>
                  <a:lnTo>
                    <a:pt x="5550" y="520"/>
                  </a:lnTo>
                  <a:lnTo>
                    <a:pt x="5545" y="542"/>
                  </a:lnTo>
                  <a:lnTo>
                    <a:pt x="5541" y="563"/>
                  </a:lnTo>
                  <a:lnTo>
                    <a:pt x="5536" y="583"/>
                  </a:lnTo>
                  <a:lnTo>
                    <a:pt x="5530" y="601"/>
                  </a:lnTo>
                  <a:lnTo>
                    <a:pt x="5524" y="619"/>
                  </a:lnTo>
                  <a:lnTo>
                    <a:pt x="5518" y="635"/>
                  </a:lnTo>
                  <a:lnTo>
                    <a:pt x="5511" y="650"/>
                  </a:lnTo>
                  <a:lnTo>
                    <a:pt x="5504" y="664"/>
                  </a:lnTo>
                  <a:lnTo>
                    <a:pt x="5496" y="677"/>
                  </a:lnTo>
                  <a:lnTo>
                    <a:pt x="5488" y="689"/>
                  </a:lnTo>
                  <a:lnTo>
                    <a:pt x="5749" y="689"/>
                  </a:lnTo>
                  <a:close/>
                  <a:moveTo>
                    <a:pt x="6557" y="407"/>
                  </a:moveTo>
                  <a:lnTo>
                    <a:pt x="6406" y="434"/>
                  </a:lnTo>
                  <a:lnTo>
                    <a:pt x="6403" y="423"/>
                  </a:lnTo>
                  <a:lnTo>
                    <a:pt x="6401" y="413"/>
                  </a:lnTo>
                  <a:lnTo>
                    <a:pt x="6398" y="403"/>
                  </a:lnTo>
                  <a:lnTo>
                    <a:pt x="6393" y="394"/>
                  </a:lnTo>
                  <a:lnTo>
                    <a:pt x="6388" y="386"/>
                  </a:lnTo>
                  <a:lnTo>
                    <a:pt x="6384" y="379"/>
                  </a:lnTo>
                  <a:lnTo>
                    <a:pt x="6378" y="372"/>
                  </a:lnTo>
                  <a:lnTo>
                    <a:pt x="6371" y="366"/>
                  </a:lnTo>
                  <a:lnTo>
                    <a:pt x="6364" y="360"/>
                  </a:lnTo>
                  <a:lnTo>
                    <a:pt x="6357" y="355"/>
                  </a:lnTo>
                  <a:lnTo>
                    <a:pt x="6349" y="352"/>
                  </a:lnTo>
                  <a:lnTo>
                    <a:pt x="6340" y="348"/>
                  </a:lnTo>
                  <a:lnTo>
                    <a:pt x="6331" y="346"/>
                  </a:lnTo>
                  <a:lnTo>
                    <a:pt x="6322" y="344"/>
                  </a:lnTo>
                  <a:lnTo>
                    <a:pt x="6311" y="343"/>
                  </a:lnTo>
                  <a:lnTo>
                    <a:pt x="6301" y="343"/>
                  </a:lnTo>
                  <a:lnTo>
                    <a:pt x="6287" y="344"/>
                  </a:lnTo>
                  <a:lnTo>
                    <a:pt x="6274" y="345"/>
                  </a:lnTo>
                  <a:lnTo>
                    <a:pt x="6261" y="348"/>
                  </a:lnTo>
                  <a:lnTo>
                    <a:pt x="6250" y="352"/>
                  </a:lnTo>
                  <a:lnTo>
                    <a:pt x="6239" y="358"/>
                  </a:lnTo>
                  <a:lnTo>
                    <a:pt x="6229" y="365"/>
                  </a:lnTo>
                  <a:lnTo>
                    <a:pt x="6219" y="373"/>
                  </a:lnTo>
                  <a:lnTo>
                    <a:pt x="6210" y="382"/>
                  </a:lnTo>
                  <a:lnTo>
                    <a:pt x="6202" y="393"/>
                  </a:lnTo>
                  <a:lnTo>
                    <a:pt x="6195" y="406"/>
                  </a:lnTo>
                  <a:lnTo>
                    <a:pt x="6189" y="420"/>
                  </a:lnTo>
                  <a:lnTo>
                    <a:pt x="6184" y="435"/>
                  </a:lnTo>
                  <a:lnTo>
                    <a:pt x="6181" y="452"/>
                  </a:lnTo>
                  <a:lnTo>
                    <a:pt x="6179" y="471"/>
                  </a:lnTo>
                  <a:lnTo>
                    <a:pt x="6176" y="492"/>
                  </a:lnTo>
                  <a:lnTo>
                    <a:pt x="6176" y="514"/>
                  </a:lnTo>
                  <a:lnTo>
                    <a:pt x="6176" y="538"/>
                  </a:lnTo>
                  <a:lnTo>
                    <a:pt x="6179" y="562"/>
                  </a:lnTo>
                  <a:lnTo>
                    <a:pt x="6181" y="583"/>
                  </a:lnTo>
                  <a:lnTo>
                    <a:pt x="6184" y="603"/>
                  </a:lnTo>
                  <a:lnTo>
                    <a:pt x="6189" y="619"/>
                  </a:lnTo>
                  <a:lnTo>
                    <a:pt x="6196" y="634"/>
                  </a:lnTo>
                  <a:lnTo>
                    <a:pt x="6203" y="648"/>
                  </a:lnTo>
                  <a:lnTo>
                    <a:pt x="6211" y="660"/>
                  </a:lnTo>
                  <a:lnTo>
                    <a:pt x="6219" y="669"/>
                  </a:lnTo>
                  <a:lnTo>
                    <a:pt x="6230" y="678"/>
                  </a:lnTo>
                  <a:lnTo>
                    <a:pt x="6240" y="685"/>
                  </a:lnTo>
                  <a:lnTo>
                    <a:pt x="6251" y="691"/>
                  </a:lnTo>
                  <a:lnTo>
                    <a:pt x="6264" y="696"/>
                  </a:lnTo>
                  <a:lnTo>
                    <a:pt x="6275" y="699"/>
                  </a:lnTo>
                  <a:lnTo>
                    <a:pt x="6289" y="702"/>
                  </a:lnTo>
                  <a:lnTo>
                    <a:pt x="6303" y="702"/>
                  </a:lnTo>
                  <a:lnTo>
                    <a:pt x="6314" y="702"/>
                  </a:lnTo>
                  <a:lnTo>
                    <a:pt x="6324" y="701"/>
                  </a:lnTo>
                  <a:lnTo>
                    <a:pt x="6333" y="698"/>
                  </a:lnTo>
                  <a:lnTo>
                    <a:pt x="6343" y="696"/>
                  </a:lnTo>
                  <a:lnTo>
                    <a:pt x="6352" y="692"/>
                  </a:lnTo>
                  <a:lnTo>
                    <a:pt x="6360" y="688"/>
                  </a:lnTo>
                  <a:lnTo>
                    <a:pt x="6367" y="683"/>
                  </a:lnTo>
                  <a:lnTo>
                    <a:pt x="6374" y="677"/>
                  </a:lnTo>
                  <a:lnTo>
                    <a:pt x="6381" y="670"/>
                  </a:lnTo>
                  <a:lnTo>
                    <a:pt x="6387" y="663"/>
                  </a:lnTo>
                  <a:lnTo>
                    <a:pt x="6393" y="654"/>
                  </a:lnTo>
                  <a:lnTo>
                    <a:pt x="6399" y="643"/>
                  </a:lnTo>
                  <a:lnTo>
                    <a:pt x="6403" y="633"/>
                  </a:lnTo>
                  <a:lnTo>
                    <a:pt x="6407" y="620"/>
                  </a:lnTo>
                  <a:lnTo>
                    <a:pt x="6410" y="607"/>
                  </a:lnTo>
                  <a:lnTo>
                    <a:pt x="6414" y="592"/>
                  </a:lnTo>
                  <a:lnTo>
                    <a:pt x="6564" y="618"/>
                  </a:lnTo>
                  <a:lnTo>
                    <a:pt x="6558" y="642"/>
                  </a:lnTo>
                  <a:lnTo>
                    <a:pt x="6550" y="667"/>
                  </a:lnTo>
                  <a:lnTo>
                    <a:pt x="6541" y="688"/>
                  </a:lnTo>
                  <a:lnTo>
                    <a:pt x="6530" y="709"/>
                  </a:lnTo>
                  <a:lnTo>
                    <a:pt x="6517" y="727"/>
                  </a:lnTo>
                  <a:lnTo>
                    <a:pt x="6505" y="745"/>
                  </a:lnTo>
                  <a:lnTo>
                    <a:pt x="6491" y="760"/>
                  </a:lnTo>
                  <a:lnTo>
                    <a:pt x="6474" y="774"/>
                  </a:lnTo>
                  <a:lnTo>
                    <a:pt x="6457" y="787"/>
                  </a:lnTo>
                  <a:lnTo>
                    <a:pt x="6438" y="797"/>
                  </a:lnTo>
                  <a:lnTo>
                    <a:pt x="6418" y="807"/>
                  </a:lnTo>
                  <a:lnTo>
                    <a:pt x="6396" y="814"/>
                  </a:lnTo>
                  <a:lnTo>
                    <a:pt x="6374" y="819"/>
                  </a:lnTo>
                  <a:lnTo>
                    <a:pt x="6350" y="823"/>
                  </a:lnTo>
                  <a:lnTo>
                    <a:pt x="6323" y="826"/>
                  </a:lnTo>
                  <a:lnTo>
                    <a:pt x="6296" y="826"/>
                  </a:lnTo>
                  <a:lnTo>
                    <a:pt x="6281" y="826"/>
                  </a:lnTo>
                  <a:lnTo>
                    <a:pt x="6266" y="825"/>
                  </a:lnTo>
                  <a:lnTo>
                    <a:pt x="6251" y="824"/>
                  </a:lnTo>
                  <a:lnTo>
                    <a:pt x="6236" y="822"/>
                  </a:lnTo>
                  <a:lnTo>
                    <a:pt x="6222" y="819"/>
                  </a:lnTo>
                  <a:lnTo>
                    <a:pt x="6209" y="816"/>
                  </a:lnTo>
                  <a:lnTo>
                    <a:pt x="6195" y="811"/>
                  </a:lnTo>
                  <a:lnTo>
                    <a:pt x="6182" y="807"/>
                  </a:lnTo>
                  <a:lnTo>
                    <a:pt x="6170" y="802"/>
                  </a:lnTo>
                  <a:lnTo>
                    <a:pt x="6158" y="796"/>
                  </a:lnTo>
                  <a:lnTo>
                    <a:pt x="6146" y="789"/>
                  </a:lnTo>
                  <a:lnTo>
                    <a:pt x="6136" y="782"/>
                  </a:lnTo>
                  <a:lnTo>
                    <a:pt x="6124" y="774"/>
                  </a:lnTo>
                  <a:lnTo>
                    <a:pt x="6113" y="766"/>
                  </a:lnTo>
                  <a:lnTo>
                    <a:pt x="6104" y="756"/>
                  </a:lnTo>
                  <a:lnTo>
                    <a:pt x="6095" y="747"/>
                  </a:lnTo>
                  <a:lnTo>
                    <a:pt x="6085" y="737"/>
                  </a:lnTo>
                  <a:lnTo>
                    <a:pt x="6076" y="726"/>
                  </a:lnTo>
                  <a:lnTo>
                    <a:pt x="6068" y="715"/>
                  </a:lnTo>
                  <a:lnTo>
                    <a:pt x="6061" y="703"/>
                  </a:lnTo>
                  <a:lnTo>
                    <a:pt x="6054" y="691"/>
                  </a:lnTo>
                  <a:lnTo>
                    <a:pt x="6048" y="678"/>
                  </a:lnTo>
                  <a:lnTo>
                    <a:pt x="6042" y="666"/>
                  </a:lnTo>
                  <a:lnTo>
                    <a:pt x="6038" y="652"/>
                  </a:lnTo>
                  <a:lnTo>
                    <a:pt x="6033" y="638"/>
                  </a:lnTo>
                  <a:lnTo>
                    <a:pt x="6030" y="622"/>
                  </a:lnTo>
                  <a:lnTo>
                    <a:pt x="6026" y="607"/>
                  </a:lnTo>
                  <a:lnTo>
                    <a:pt x="6024" y="592"/>
                  </a:lnTo>
                  <a:lnTo>
                    <a:pt x="6021" y="576"/>
                  </a:lnTo>
                  <a:lnTo>
                    <a:pt x="6020" y="559"/>
                  </a:lnTo>
                  <a:lnTo>
                    <a:pt x="6019" y="542"/>
                  </a:lnTo>
                  <a:lnTo>
                    <a:pt x="6019" y="524"/>
                  </a:lnTo>
                  <a:lnTo>
                    <a:pt x="6019" y="507"/>
                  </a:lnTo>
                  <a:lnTo>
                    <a:pt x="6020" y="491"/>
                  </a:lnTo>
                  <a:lnTo>
                    <a:pt x="6021" y="473"/>
                  </a:lnTo>
                  <a:lnTo>
                    <a:pt x="6024" y="457"/>
                  </a:lnTo>
                  <a:lnTo>
                    <a:pt x="6026" y="442"/>
                  </a:lnTo>
                  <a:lnTo>
                    <a:pt x="6030" y="427"/>
                  </a:lnTo>
                  <a:lnTo>
                    <a:pt x="6033" y="411"/>
                  </a:lnTo>
                  <a:lnTo>
                    <a:pt x="6038" y="397"/>
                  </a:lnTo>
                  <a:lnTo>
                    <a:pt x="6042" y="385"/>
                  </a:lnTo>
                  <a:lnTo>
                    <a:pt x="6048" y="371"/>
                  </a:lnTo>
                  <a:lnTo>
                    <a:pt x="6054" y="358"/>
                  </a:lnTo>
                  <a:lnTo>
                    <a:pt x="6061" y="346"/>
                  </a:lnTo>
                  <a:lnTo>
                    <a:pt x="6069" y="334"/>
                  </a:lnTo>
                  <a:lnTo>
                    <a:pt x="6077" y="323"/>
                  </a:lnTo>
                  <a:lnTo>
                    <a:pt x="6085" y="312"/>
                  </a:lnTo>
                  <a:lnTo>
                    <a:pt x="6095" y="302"/>
                  </a:lnTo>
                  <a:lnTo>
                    <a:pt x="6104" y="292"/>
                  </a:lnTo>
                  <a:lnTo>
                    <a:pt x="6115" y="283"/>
                  </a:lnTo>
                  <a:lnTo>
                    <a:pt x="6125" y="275"/>
                  </a:lnTo>
                  <a:lnTo>
                    <a:pt x="6136" y="267"/>
                  </a:lnTo>
                  <a:lnTo>
                    <a:pt x="6147" y="260"/>
                  </a:lnTo>
                  <a:lnTo>
                    <a:pt x="6159" y="253"/>
                  </a:lnTo>
                  <a:lnTo>
                    <a:pt x="6170" y="247"/>
                  </a:lnTo>
                  <a:lnTo>
                    <a:pt x="6183" y="242"/>
                  </a:lnTo>
                  <a:lnTo>
                    <a:pt x="6196" y="238"/>
                  </a:lnTo>
                  <a:lnTo>
                    <a:pt x="6210" y="233"/>
                  </a:lnTo>
                  <a:lnTo>
                    <a:pt x="6224" y="229"/>
                  </a:lnTo>
                  <a:lnTo>
                    <a:pt x="6238" y="227"/>
                  </a:lnTo>
                  <a:lnTo>
                    <a:pt x="6253" y="225"/>
                  </a:lnTo>
                  <a:lnTo>
                    <a:pt x="6268" y="224"/>
                  </a:lnTo>
                  <a:lnTo>
                    <a:pt x="6283" y="222"/>
                  </a:lnTo>
                  <a:lnTo>
                    <a:pt x="6300" y="222"/>
                  </a:lnTo>
                  <a:lnTo>
                    <a:pt x="6325" y="222"/>
                  </a:lnTo>
                  <a:lnTo>
                    <a:pt x="6350" y="225"/>
                  </a:lnTo>
                  <a:lnTo>
                    <a:pt x="6372" y="228"/>
                  </a:lnTo>
                  <a:lnTo>
                    <a:pt x="6394" y="233"/>
                  </a:lnTo>
                  <a:lnTo>
                    <a:pt x="6414" y="240"/>
                  </a:lnTo>
                  <a:lnTo>
                    <a:pt x="6434" y="248"/>
                  </a:lnTo>
                  <a:lnTo>
                    <a:pt x="6451" y="257"/>
                  </a:lnTo>
                  <a:lnTo>
                    <a:pt x="6467" y="268"/>
                  </a:lnTo>
                  <a:lnTo>
                    <a:pt x="6483" y="280"/>
                  </a:lnTo>
                  <a:lnTo>
                    <a:pt x="6495" y="294"/>
                  </a:lnTo>
                  <a:lnTo>
                    <a:pt x="6509" y="309"/>
                  </a:lnTo>
                  <a:lnTo>
                    <a:pt x="6521" y="325"/>
                  </a:lnTo>
                  <a:lnTo>
                    <a:pt x="6531" y="344"/>
                  </a:lnTo>
                  <a:lnTo>
                    <a:pt x="6541" y="362"/>
                  </a:lnTo>
                  <a:lnTo>
                    <a:pt x="6549" y="383"/>
                  </a:lnTo>
                  <a:lnTo>
                    <a:pt x="6557" y="407"/>
                  </a:lnTo>
                  <a:close/>
                  <a:moveTo>
                    <a:pt x="6666" y="235"/>
                  </a:moveTo>
                  <a:lnTo>
                    <a:pt x="6819" y="235"/>
                  </a:lnTo>
                  <a:lnTo>
                    <a:pt x="6819" y="472"/>
                  </a:lnTo>
                  <a:lnTo>
                    <a:pt x="6828" y="471"/>
                  </a:lnTo>
                  <a:lnTo>
                    <a:pt x="6836" y="468"/>
                  </a:lnTo>
                  <a:lnTo>
                    <a:pt x="6845" y="466"/>
                  </a:lnTo>
                  <a:lnTo>
                    <a:pt x="6852" y="464"/>
                  </a:lnTo>
                  <a:lnTo>
                    <a:pt x="6857" y="460"/>
                  </a:lnTo>
                  <a:lnTo>
                    <a:pt x="6863" y="457"/>
                  </a:lnTo>
                  <a:lnTo>
                    <a:pt x="6868" y="453"/>
                  </a:lnTo>
                  <a:lnTo>
                    <a:pt x="6873" y="449"/>
                  </a:lnTo>
                  <a:lnTo>
                    <a:pt x="6881" y="436"/>
                  </a:lnTo>
                  <a:lnTo>
                    <a:pt x="6890" y="418"/>
                  </a:lnTo>
                  <a:lnTo>
                    <a:pt x="6899" y="394"/>
                  </a:lnTo>
                  <a:lnTo>
                    <a:pt x="6911" y="365"/>
                  </a:lnTo>
                  <a:lnTo>
                    <a:pt x="6918" y="345"/>
                  </a:lnTo>
                  <a:lnTo>
                    <a:pt x="6926" y="326"/>
                  </a:lnTo>
                  <a:lnTo>
                    <a:pt x="6933" y="310"/>
                  </a:lnTo>
                  <a:lnTo>
                    <a:pt x="6941" y="295"/>
                  </a:lnTo>
                  <a:lnTo>
                    <a:pt x="6949" y="282"/>
                  </a:lnTo>
                  <a:lnTo>
                    <a:pt x="6958" y="271"/>
                  </a:lnTo>
                  <a:lnTo>
                    <a:pt x="6967" y="262"/>
                  </a:lnTo>
                  <a:lnTo>
                    <a:pt x="6975" y="255"/>
                  </a:lnTo>
                  <a:lnTo>
                    <a:pt x="6984" y="249"/>
                  </a:lnTo>
                  <a:lnTo>
                    <a:pt x="6994" y="245"/>
                  </a:lnTo>
                  <a:lnTo>
                    <a:pt x="7004" y="241"/>
                  </a:lnTo>
                  <a:lnTo>
                    <a:pt x="7016" y="238"/>
                  </a:lnTo>
                  <a:lnTo>
                    <a:pt x="7027" y="235"/>
                  </a:lnTo>
                  <a:lnTo>
                    <a:pt x="7039" y="233"/>
                  </a:lnTo>
                  <a:lnTo>
                    <a:pt x="7053" y="232"/>
                  </a:lnTo>
                  <a:lnTo>
                    <a:pt x="7066" y="232"/>
                  </a:lnTo>
                  <a:lnTo>
                    <a:pt x="7076" y="232"/>
                  </a:lnTo>
                  <a:lnTo>
                    <a:pt x="7090" y="232"/>
                  </a:lnTo>
                  <a:lnTo>
                    <a:pt x="7107" y="233"/>
                  </a:lnTo>
                  <a:lnTo>
                    <a:pt x="7126" y="234"/>
                  </a:lnTo>
                  <a:lnTo>
                    <a:pt x="7128" y="336"/>
                  </a:lnTo>
                  <a:lnTo>
                    <a:pt x="7100" y="337"/>
                  </a:lnTo>
                  <a:lnTo>
                    <a:pt x="7078" y="338"/>
                  </a:lnTo>
                  <a:lnTo>
                    <a:pt x="7068" y="340"/>
                  </a:lnTo>
                  <a:lnTo>
                    <a:pt x="7061" y="341"/>
                  </a:lnTo>
                  <a:lnTo>
                    <a:pt x="7055" y="344"/>
                  </a:lnTo>
                  <a:lnTo>
                    <a:pt x="7050" y="347"/>
                  </a:lnTo>
                  <a:lnTo>
                    <a:pt x="7046" y="351"/>
                  </a:lnTo>
                  <a:lnTo>
                    <a:pt x="7041" y="355"/>
                  </a:lnTo>
                  <a:lnTo>
                    <a:pt x="7037" y="362"/>
                  </a:lnTo>
                  <a:lnTo>
                    <a:pt x="7032" y="371"/>
                  </a:lnTo>
                  <a:lnTo>
                    <a:pt x="7023" y="392"/>
                  </a:lnTo>
                  <a:lnTo>
                    <a:pt x="7013" y="418"/>
                  </a:lnTo>
                  <a:lnTo>
                    <a:pt x="7006" y="437"/>
                  </a:lnTo>
                  <a:lnTo>
                    <a:pt x="6998" y="454"/>
                  </a:lnTo>
                  <a:lnTo>
                    <a:pt x="6990" y="470"/>
                  </a:lnTo>
                  <a:lnTo>
                    <a:pt x="6981" y="482"/>
                  </a:lnTo>
                  <a:lnTo>
                    <a:pt x="6972" y="494"/>
                  </a:lnTo>
                  <a:lnTo>
                    <a:pt x="6960" y="503"/>
                  </a:lnTo>
                  <a:lnTo>
                    <a:pt x="6949" y="512"/>
                  </a:lnTo>
                  <a:lnTo>
                    <a:pt x="6937" y="516"/>
                  </a:lnTo>
                  <a:lnTo>
                    <a:pt x="6946" y="520"/>
                  </a:lnTo>
                  <a:lnTo>
                    <a:pt x="6954" y="523"/>
                  </a:lnTo>
                  <a:lnTo>
                    <a:pt x="6963" y="528"/>
                  </a:lnTo>
                  <a:lnTo>
                    <a:pt x="6972" y="533"/>
                  </a:lnTo>
                  <a:lnTo>
                    <a:pt x="6980" y="537"/>
                  </a:lnTo>
                  <a:lnTo>
                    <a:pt x="6988" y="544"/>
                  </a:lnTo>
                  <a:lnTo>
                    <a:pt x="6996" y="551"/>
                  </a:lnTo>
                  <a:lnTo>
                    <a:pt x="7004" y="558"/>
                  </a:lnTo>
                  <a:lnTo>
                    <a:pt x="7018" y="576"/>
                  </a:lnTo>
                  <a:lnTo>
                    <a:pt x="7033" y="596"/>
                  </a:lnTo>
                  <a:lnTo>
                    <a:pt x="7046" y="618"/>
                  </a:lnTo>
                  <a:lnTo>
                    <a:pt x="7059" y="642"/>
                  </a:lnTo>
                  <a:lnTo>
                    <a:pt x="7062" y="648"/>
                  </a:lnTo>
                  <a:lnTo>
                    <a:pt x="7065" y="654"/>
                  </a:lnTo>
                  <a:lnTo>
                    <a:pt x="7151" y="814"/>
                  </a:lnTo>
                  <a:lnTo>
                    <a:pt x="6987" y="814"/>
                  </a:lnTo>
                  <a:lnTo>
                    <a:pt x="6910" y="647"/>
                  </a:lnTo>
                  <a:lnTo>
                    <a:pt x="6899" y="624"/>
                  </a:lnTo>
                  <a:lnTo>
                    <a:pt x="6889" y="605"/>
                  </a:lnTo>
                  <a:lnTo>
                    <a:pt x="6878" y="591"/>
                  </a:lnTo>
                  <a:lnTo>
                    <a:pt x="6870" y="582"/>
                  </a:lnTo>
                  <a:lnTo>
                    <a:pt x="6866" y="578"/>
                  </a:lnTo>
                  <a:lnTo>
                    <a:pt x="6860" y="575"/>
                  </a:lnTo>
                  <a:lnTo>
                    <a:pt x="6854" y="572"/>
                  </a:lnTo>
                  <a:lnTo>
                    <a:pt x="6848" y="571"/>
                  </a:lnTo>
                  <a:lnTo>
                    <a:pt x="6834" y="568"/>
                  </a:lnTo>
                  <a:lnTo>
                    <a:pt x="6819" y="566"/>
                  </a:lnTo>
                  <a:lnTo>
                    <a:pt x="6819" y="814"/>
                  </a:lnTo>
                  <a:lnTo>
                    <a:pt x="6666" y="814"/>
                  </a:lnTo>
                  <a:lnTo>
                    <a:pt x="6666" y="235"/>
                  </a:lnTo>
                  <a:close/>
                  <a:moveTo>
                    <a:pt x="7227" y="235"/>
                  </a:moveTo>
                  <a:lnTo>
                    <a:pt x="7373" y="235"/>
                  </a:lnTo>
                  <a:lnTo>
                    <a:pt x="7373" y="599"/>
                  </a:lnTo>
                  <a:lnTo>
                    <a:pt x="7608" y="235"/>
                  </a:lnTo>
                  <a:lnTo>
                    <a:pt x="7759" y="235"/>
                  </a:lnTo>
                  <a:lnTo>
                    <a:pt x="7759" y="814"/>
                  </a:lnTo>
                  <a:lnTo>
                    <a:pt x="7612" y="814"/>
                  </a:lnTo>
                  <a:lnTo>
                    <a:pt x="7612" y="444"/>
                  </a:lnTo>
                  <a:lnTo>
                    <a:pt x="7373" y="814"/>
                  </a:lnTo>
                  <a:lnTo>
                    <a:pt x="7227" y="814"/>
                  </a:lnTo>
                  <a:lnTo>
                    <a:pt x="7227" y="235"/>
                  </a:lnTo>
                  <a:close/>
                  <a:moveTo>
                    <a:pt x="7911" y="235"/>
                  </a:moveTo>
                  <a:lnTo>
                    <a:pt x="8058" y="235"/>
                  </a:lnTo>
                  <a:lnTo>
                    <a:pt x="8058" y="599"/>
                  </a:lnTo>
                  <a:lnTo>
                    <a:pt x="8293" y="235"/>
                  </a:lnTo>
                  <a:lnTo>
                    <a:pt x="8443" y="235"/>
                  </a:lnTo>
                  <a:lnTo>
                    <a:pt x="8443" y="814"/>
                  </a:lnTo>
                  <a:lnTo>
                    <a:pt x="8297" y="814"/>
                  </a:lnTo>
                  <a:lnTo>
                    <a:pt x="8297" y="444"/>
                  </a:lnTo>
                  <a:lnTo>
                    <a:pt x="8058" y="814"/>
                  </a:lnTo>
                  <a:lnTo>
                    <a:pt x="7911" y="814"/>
                  </a:lnTo>
                  <a:lnTo>
                    <a:pt x="7911" y="235"/>
                  </a:lnTo>
                  <a:close/>
                  <a:moveTo>
                    <a:pt x="8278" y="0"/>
                  </a:moveTo>
                  <a:lnTo>
                    <a:pt x="8351" y="0"/>
                  </a:lnTo>
                  <a:lnTo>
                    <a:pt x="8350" y="18"/>
                  </a:lnTo>
                  <a:lnTo>
                    <a:pt x="8347" y="36"/>
                  </a:lnTo>
                  <a:lnTo>
                    <a:pt x="8342" y="51"/>
                  </a:lnTo>
                  <a:lnTo>
                    <a:pt x="8336" y="66"/>
                  </a:lnTo>
                  <a:lnTo>
                    <a:pt x="8328" y="80"/>
                  </a:lnTo>
                  <a:lnTo>
                    <a:pt x="8320" y="93"/>
                  </a:lnTo>
                  <a:lnTo>
                    <a:pt x="8311" y="106"/>
                  </a:lnTo>
                  <a:lnTo>
                    <a:pt x="8300" y="116"/>
                  </a:lnTo>
                  <a:lnTo>
                    <a:pt x="8288" y="127"/>
                  </a:lnTo>
                  <a:lnTo>
                    <a:pt x="8276" y="135"/>
                  </a:lnTo>
                  <a:lnTo>
                    <a:pt x="8262" y="142"/>
                  </a:lnTo>
                  <a:lnTo>
                    <a:pt x="8248" y="148"/>
                  </a:lnTo>
                  <a:lnTo>
                    <a:pt x="8233" y="153"/>
                  </a:lnTo>
                  <a:lnTo>
                    <a:pt x="8216" y="156"/>
                  </a:lnTo>
                  <a:lnTo>
                    <a:pt x="8200" y="158"/>
                  </a:lnTo>
                  <a:lnTo>
                    <a:pt x="8183" y="158"/>
                  </a:lnTo>
                  <a:lnTo>
                    <a:pt x="8164" y="158"/>
                  </a:lnTo>
                  <a:lnTo>
                    <a:pt x="8148" y="156"/>
                  </a:lnTo>
                  <a:lnTo>
                    <a:pt x="8131" y="153"/>
                  </a:lnTo>
                  <a:lnTo>
                    <a:pt x="8116" y="148"/>
                  </a:lnTo>
                  <a:lnTo>
                    <a:pt x="8102" y="142"/>
                  </a:lnTo>
                  <a:lnTo>
                    <a:pt x="8088" y="135"/>
                  </a:lnTo>
                  <a:lnTo>
                    <a:pt x="8077" y="127"/>
                  </a:lnTo>
                  <a:lnTo>
                    <a:pt x="8065" y="116"/>
                  </a:lnTo>
                  <a:lnTo>
                    <a:pt x="8053" y="106"/>
                  </a:lnTo>
                  <a:lnTo>
                    <a:pt x="8044" y="93"/>
                  </a:lnTo>
                  <a:lnTo>
                    <a:pt x="8036" y="80"/>
                  </a:lnTo>
                  <a:lnTo>
                    <a:pt x="8029" y="66"/>
                  </a:lnTo>
                  <a:lnTo>
                    <a:pt x="8023" y="51"/>
                  </a:lnTo>
                  <a:lnTo>
                    <a:pt x="8018" y="36"/>
                  </a:lnTo>
                  <a:lnTo>
                    <a:pt x="8015" y="18"/>
                  </a:lnTo>
                  <a:lnTo>
                    <a:pt x="8013" y="0"/>
                  </a:lnTo>
                  <a:lnTo>
                    <a:pt x="8087" y="0"/>
                  </a:lnTo>
                  <a:lnTo>
                    <a:pt x="8088" y="10"/>
                  </a:lnTo>
                  <a:lnTo>
                    <a:pt x="8091" y="18"/>
                  </a:lnTo>
                  <a:lnTo>
                    <a:pt x="8093" y="27"/>
                  </a:lnTo>
                  <a:lnTo>
                    <a:pt x="8095" y="35"/>
                  </a:lnTo>
                  <a:lnTo>
                    <a:pt x="8100" y="42"/>
                  </a:lnTo>
                  <a:lnTo>
                    <a:pt x="8103" y="48"/>
                  </a:lnTo>
                  <a:lnTo>
                    <a:pt x="8109" y="53"/>
                  </a:lnTo>
                  <a:lnTo>
                    <a:pt x="8114" y="59"/>
                  </a:lnTo>
                  <a:lnTo>
                    <a:pt x="8121" y="64"/>
                  </a:lnTo>
                  <a:lnTo>
                    <a:pt x="8127" y="67"/>
                  </a:lnTo>
                  <a:lnTo>
                    <a:pt x="8135" y="71"/>
                  </a:lnTo>
                  <a:lnTo>
                    <a:pt x="8143" y="74"/>
                  </a:lnTo>
                  <a:lnTo>
                    <a:pt x="8152" y="76"/>
                  </a:lnTo>
                  <a:lnTo>
                    <a:pt x="8162" y="78"/>
                  </a:lnTo>
                  <a:lnTo>
                    <a:pt x="8171" y="79"/>
                  </a:lnTo>
                  <a:lnTo>
                    <a:pt x="8183" y="79"/>
                  </a:lnTo>
                  <a:lnTo>
                    <a:pt x="8193" y="79"/>
                  </a:lnTo>
                  <a:lnTo>
                    <a:pt x="8203" y="78"/>
                  </a:lnTo>
                  <a:lnTo>
                    <a:pt x="8213" y="76"/>
                  </a:lnTo>
                  <a:lnTo>
                    <a:pt x="8221" y="74"/>
                  </a:lnTo>
                  <a:lnTo>
                    <a:pt x="8229" y="71"/>
                  </a:lnTo>
                  <a:lnTo>
                    <a:pt x="8237" y="67"/>
                  </a:lnTo>
                  <a:lnTo>
                    <a:pt x="8244" y="64"/>
                  </a:lnTo>
                  <a:lnTo>
                    <a:pt x="8250" y="59"/>
                  </a:lnTo>
                  <a:lnTo>
                    <a:pt x="8256" y="53"/>
                  </a:lnTo>
                  <a:lnTo>
                    <a:pt x="8261" y="48"/>
                  </a:lnTo>
                  <a:lnTo>
                    <a:pt x="8265" y="42"/>
                  </a:lnTo>
                  <a:lnTo>
                    <a:pt x="8269" y="35"/>
                  </a:lnTo>
                  <a:lnTo>
                    <a:pt x="8272" y="27"/>
                  </a:lnTo>
                  <a:lnTo>
                    <a:pt x="8275" y="18"/>
                  </a:lnTo>
                  <a:lnTo>
                    <a:pt x="8276" y="10"/>
                  </a:lnTo>
                  <a:lnTo>
                    <a:pt x="8278" y="0"/>
                  </a:lnTo>
                  <a:close/>
                  <a:moveTo>
                    <a:pt x="9242" y="15"/>
                  </a:moveTo>
                  <a:lnTo>
                    <a:pt x="9393" y="15"/>
                  </a:lnTo>
                  <a:lnTo>
                    <a:pt x="9393" y="309"/>
                  </a:lnTo>
                  <a:lnTo>
                    <a:pt x="9400" y="298"/>
                  </a:lnTo>
                  <a:lnTo>
                    <a:pt x="9409" y="289"/>
                  </a:lnTo>
                  <a:lnTo>
                    <a:pt x="9416" y="280"/>
                  </a:lnTo>
                  <a:lnTo>
                    <a:pt x="9425" y="271"/>
                  </a:lnTo>
                  <a:lnTo>
                    <a:pt x="9433" y="263"/>
                  </a:lnTo>
                  <a:lnTo>
                    <a:pt x="9441" y="256"/>
                  </a:lnTo>
                  <a:lnTo>
                    <a:pt x="9451" y="250"/>
                  </a:lnTo>
                  <a:lnTo>
                    <a:pt x="9460" y="245"/>
                  </a:lnTo>
                  <a:lnTo>
                    <a:pt x="9470" y="239"/>
                  </a:lnTo>
                  <a:lnTo>
                    <a:pt x="9480" y="235"/>
                  </a:lnTo>
                  <a:lnTo>
                    <a:pt x="9490" y="231"/>
                  </a:lnTo>
                  <a:lnTo>
                    <a:pt x="9502" y="228"/>
                  </a:lnTo>
                  <a:lnTo>
                    <a:pt x="9512" y="226"/>
                  </a:lnTo>
                  <a:lnTo>
                    <a:pt x="9524" y="224"/>
                  </a:lnTo>
                  <a:lnTo>
                    <a:pt x="9536" y="222"/>
                  </a:lnTo>
                  <a:lnTo>
                    <a:pt x="9548" y="222"/>
                  </a:lnTo>
                  <a:lnTo>
                    <a:pt x="9560" y="222"/>
                  </a:lnTo>
                  <a:lnTo>
                    <a:pt x="9570" y="224"/>
                  </a:lnTo>
                  <a:lnTo>
                    <a:pt x="9582" y="226"/>
                  </a:lnTo>
                  <a:lnTo>
                    <a:pt x="9593" y="228"/>
                  </a:lnTo>
                  <a:lnTo>
                    <a:pt x="9603" y="232"/>
                  </a:lnTo>
                  <a:lnTo>
                    <a:pt x="9614" y="235"/>
                  </a:lnTo>
                  <a:lnTo>
                    <a:pt x="9623" y="240"/>
                  </a:lnTo>
                  <a:lnTo>
                    <a:pt x="9633" y="245"/>
                  </a:lnTo>
                  <a:lnTo>
                    <a:pt x="9643" y="252"/>
                  </a:lnTo>
                  <a:lnTo>
                    <a:pt x="9651" y="257"/>
                  </a:lnTo>
                  <a:lnTo>
                    <a:pt x="9660" y="266"/>
                  </a:lnTo>
                  <a:lnTo>
                    <a:pt x="9668" y="274"/>
                  </a:lnTo>
                  <a:lnTo>
                    <a:pt x="9678" y="282"/>
                  </a:lnTo>
                  <a:lnTo>
                    <a:pt x="9685" y="291"/>
                  </a:lnTo>
                  <a:lnTo>
                    <a:pt x="9693" y="302"/>
                  </a:lnTo>
                  <a:lnTo>
                    <a:pt x="9701" y="312"/>
                  </a:lnTo>
                  <a:lnTo>
                    <a:pt x="9714" y="336"/>
                  </a:lnTo>
                  <a:lnTo>
                    <a:pt x="9726" y="360"/>
                  </a:lnTo>
                  <a:lnTo>
                    <a:pt x="9736" y="386"/>
                  </a:lnTo>
                  <a:lnTo>
                    <a:pt x="9745" y="411"/>
                  </a:lnTo>
                  <a:lnTo>
                    <a:pt x="9751" y="439"/>
                  </a:lnTo>
                  <a:lnTo>
                    <a:pt x="9756" y="468"/>
                  </a:lnTo>
                  <a:lnTo>
                    <a:pt x="9759" y="498"/>
                  </a:lnTo>
                  <a:lnTo>
                    <a:pt x="9759" y="528"/>
                  </a:lnTo>
                  <a:lnTo>
                    <a:pt x="9758" y="559"/>
                  </a:lnTo>
                  <a:lnTo>
                    <a:pt x="9756" y="589"/>
                  </a:lnTo>
                  <a:lnTo>
                    <a:pt x="9750" y="617"/>
                  </a:lnTo>
                  <a:lnTo>
                    <a:pt x="9743" y="645"/>
                  </a:lnTo>
                  <a:lnTo>
                    <a:pt x="9733" y="670"/>
                  </a:lnTo>
                  <a:lnTo>
                    <a:pt x="9722" y="695"/>
                  </a:lnTo>
                  <a:lnTo>
                    <a:pt x="9716" y="706"/>
                  </a:lnTo>
                  <a:lnTo>
                    <a:pt x="9709" y="718"/>
                  </a:lnTo>
                  <a:lnTo>
                    <a:pt x="9701" y="730"/>
                  </a:lnTo>
                  <a:lnTo>
                    <a:pt x="9694" y="740"/>
                  </a:lnTo>
                  <a:lnTo>
                    <a:pt x="9685" y="751"/>
                  </a:lnTo>
                  <a:lnTo>
                    <a:pt x="9676" y="761"/>
                  </a:lnTo>
                  <a:lnTo>
                    <a:pt x="9668" y="770"/>
                  </a:lnTo>
                  <a:lnTo>
                    <a:pt x="9659" y="779"/>
                  </a:lnTo>
                  <a:lnTo>
                    <a:pt x="9650" y="786"/>
                  </a:lnTo>
                  <a:lnTo>
                    <a:pt x="9640" y="793"/>
                  </a:lnTo>
                  <a:lnTo>
                    <a:pt x="9631" y="800"/>
                  </a:lnTo>
                  <a:lnTo>
                    <a:pt x="9622" y="805"/>
                  </a:lnTo>
                  <a:lnTo>
                    <a:pt x="9611" y="810"/>
                  </a:lnTo>
                  <a:lnTo>
                    <a:pt x="9601" y="815"/>
                  </a:lnTo>
                  <a:lnTo>
                    <a:pt x="9591" y="818"/>
                  </a:lnTo>
                  <a:lnTo>
                    <a:pt x="9581" y="822"/>
                  </a:lnTo>
                  <a:lnTo>
                    <a:pt x="9570" y="824"/>
                  </a:lnTo>
                  <a:lnTo>
                    <a:pt x="9559" y="825"/>
                  </a:lnTo>
                  <a:lnTo>
                    <a:pt x="9548" y="826"/>
                  </a:lnTo>
                  <a:lnTo>
                    <a:pt x="9537" y="826"/>
                  </a:lnTo>
                  <a:lnTo>
                    <a:pt x="9526" y="826"/>
                  </a:lnTo>
                  <a:lnTo>
                    <a:pt x="9517" y="825"/>
                  </a:lnTo>
                  <a:lnTo>
                    <a:pt x="9506" y="824"/>
                  </a:lnTo>
                  <a:lnTo>
                    <a:pt x="9497" y="822"/>
                  </a:lnTo>
                  <a:lnTo>
                    <a:pt x="9488" y="819"/>
                  </a:lnTo>
                  <a:lnTo>
                    <a:pt x="9478" y="815"/>
                  </a:lnTo>
                  <a:lnTo>
                    <a:pt x="9469" y="811"/>
                  </a:lnTo>
                  <a:lnTo>
                    <a:pt x="9460" y="807"/>
                  </a:lnTo>
                  <a:lnTo>
                    <a:pt x="9452" y="801"/>
                  </a:lnTo>
                  <a:lnTo>
                    <a:pt x="9442" y="795"/>
                  </a:lnTo>
                  <a:lnTo>
                    <a:pt x="9434" y="788"/>
                  </a:lnTo>
                  <a:lnTo>
                    <a:pt x="9426" y="781"/>
                  </a:lnTo>
                  <a:lnTo>
                    <a:pt x="9410" y="765"/>
                  </a:lnTo>
                  <a:lnTo>
                    <a:pt x="9393" y="746"/>
                  </a:lnTo>
                  <a:lnTo>
                    <a:pt x="9393" y="1034"/>
                  </a:lnTo>
                  <a:lnTo>
                    <a:pt x="9242" y="1034"/>
                  </a:lnTo>
                  <a:lnTo>
                    <a:pt x="9242" y="746"/>
                  </a:lnTo>
                  <a:lnTo>
                    <a:pt x="9225" y="765"/>
                  </a:lnTo>
                  <a:lnTo>
                    <a:pt x="9207" y="781"/>
                  </a:lnTo>
                  <a:lnTo>
                    <a:pt x="9190" y="795"/>
                  </a:lnTo>
                  <a:lnTo>
                    <a:pt x="9171" y="807"/>
                  </a:lnTo>
                  <a:lnTo>
                    <a:pt x="9162" y="811"/>
                  </a:lnTo>
                  <a:lnTo>
                    <a:pt x="9151" y="815"/>
                  </a:lnTo>
                  <a:lnTo>
                    <a:pt x="9142" y="819"/>
                  </a:lnTo>
                  <a:lnTo>
                    <a:pt x="9131" y="822"/>
                  </a:lnTo>
                  <a:lnTo>
                    <a:pt x="9122" y="824"/>
                  </a:lnTo>
                  <a:lnTo>
                    <a:pt x="9112" y="825"/>
                  </a:lnTo>
                  <a:lnTo>
                    <a:pt x="9101" y="826"/>
                  </a:lnTo>
                  <a:lnTo>
                    <a:pt x="9091" y="826"/>
                  </a:lnTo>
                  <a:lnTo>
                    <a:pt x="9079" y="826"/>
                  </a:lnTo>
                  <a:lnTo>
                    <a:pt x="9067" y="825"/>
                  </a:lnTo>
                  <a:lnTo>
                    <a:pt x="9057" y="824"/>
                  </a:lnTo>
                  <a:lnTo>
                    <a:pt x="9046" y="822"/>
                  </a:lnTo>
                  <a:lnTo>
                    <a:pt x="9035" y="818"/>
                  </a:lnTo>
                  <a:lnTo>
                    <a:pt x="9026" y="815"/>
                  </a:lnTo>
                  <a:lnTo>
                    <a:pt x="9015" y="810"/>
                  </a:lnTo>
                  <a:lnTo>
                    <a:pt x="9006" y="805"/>
                  </a:lnTo>
                  <a:lnTo>
                    <a:pt x="8995" y="800"/>
                  </a:lnTo>
                  <a:lnTo>
                    <a:pt x="8986" y="793"/>
                  </a:lnTo>
                  <a:lnTo>
                    <a:pt x="8978" y="786"/>
                  </a:lnTo>
                  <a:lnTo>
                    <a:pt x="8968" y="779"/>
                  </a:lnTo>
                  <a:lnTo>
                    <a:pt x="8960" y="769"/>
                  </a:lnTo>
                  <a:lnTo>
                    <a:pt x="8952" y="760"/>
                  </a:lnTo>
                  <a:lnTo>
                    <a:pt x="8944" y="751"/>
                  </a:lnTo>
                  <a:lnTo>
                    <a:pt x="8936" y="740"/>
                  </a:lnTo>
                  <a:lnTo>
                    <a:pt x="8929" y="730"/>
                  </a:lnTo>
                  <a:lnTo>
                    <a:pt x="8922" y="718"/>
                  </a:lnTo>
                  <a:lnTo>
                    <a:pt x="8915" y="706"/>
                  </a:lnTo>
                  <a:lnTo>
                    <a:pt x="8909" y="695"/>
                  </a:lnTo>
                  <a:lnTo>
                    <a:pt x="8904" y="682"/>
                  </a:lnTo>
                  <a:lnTo>
                    <a:pt x="8899" y="669"/>
                  </a:lnTo>
                  <a:lnTo>
                    <a:pt x="8894" y="656"/>
                  </a:lnTo>
                  <a:lnTo>
                    <a:pt x="8890" y="642"/>
                  </a:lnTo>
                  <a:lnTo>
                    <a:pt x="8883" y="614"/>
                  </a:lnTo>
                  <a:lnTo>
                    <a:pt x="8879" y="585"/>
                  </a:lnTo>
                  <a:lnTo>
                    <a:pt x="8876" y="555"/>
                  </a:lnTo>
                  <a:lnTo>
                    <a:pt x="8875" y="522"/>
                  </a:lnTo>
                  <a:lnTo>
                    <a:pt x="8876" y="491"/>
                  </a:lnTo>
                  <a:lnTo>
                    <a:pt x="8880" y="460"/>
                  </a:lnTo>
                  <a:lnTo>
                    <a:pt x="8882" y="445"/>
                  </a:lnTo>
                  <a:lnTo>
                    <a:pt x="8885" y="431"/>
                  </a:lnTo>
                  <a:lnTo>
                    <a:pt x="8888" y="417"/>
                  </a:lnTo>
                  <a:lnTo>
                    <a:pt x="8893" y="403"/>
                  </a:lnTo>
                  <a:lnTo>
                    <a:pt x="8897" y="390"/>
                  </a:lnTo>
                  <a:lnTo>
                    <a:pt x="8902" y="378"/>
                  </a:lnTo>
                  <a:lnTo>
                    <a:pt x="8908" y="365"/>
                  </a:lnTo>
                  <a:lnTo>
                    <a:pt x="8915" y="352"/>
                  </a:lnTo>
                  <a:lnTo>
                    <a:pt x="8921" y="340"/>
                  </a:lnTo>
                  <a:lnTo>
                    <a:pt x="8929" y="329"/>
                  </a:lnTo>
                  <a:lnTo>
                    <a:pt x="8936" y="318"/>
                  </a:lnTo>
                  <a:lnTo>
                    <a:pt x="8945" y="308"/>
                  </a:lnTo>
                  <a:lnTo>
                    <a:pt x="8963" y="287"/>
                  </a:lnTo>
                  <a:lnTo>
                    <a:pt x="8980" y="270"/>
                  </a:lnTo>
                  <a:lnTo>
                    <a:pt x="8989" y="262"/>
                  </a:lnTo>
                  <a:lnTo>
                    <a:pt x="8999" y="255"/>
                  </a:lnTo>
                  <a:lnTo>
                    <a:pt x="9008" y="249"/>
                  </a:lnTo>
                  <a:lnTo>
                    <a:pt x="9017" y="243"/>
                  </a:lnTo>
                  <a:lnTo>
                    <a:pt x="9027" y="239"/>
                  </a:lnTo>
                  <a:lnTo>
                    <a:pt x="9036" y="234"/>
                  </a:lnTo>
                  <a:lnTo>
                    <a:pt x="9046" y="231"/>
                  </a:lnTo>
                  <a:lnTo>
                    <a:pt x="9056" y="227"/>
                  </a:lnTo>
                  <a:lnTo>
                    <a:pt x="9065" y="225"/>
                  </a:lnTo>
                  <a:lnTo>
                    <a:pt x="9076" y="224"/>
                  </a:lnTo>
                  <a:lnTo>
                    <a:pt x="9086" y="222"/>
                  </a:lnTo>
                  <a:lnTo>
                    <a:pt x="9095" y="222"/>
                  </a:lnTo>
                  <a:lnTo>
                    <a:pt x="9107" y="222"/>
                  </a:lnTo>
                  <a:lnTo>
                    <a:pt x="9118" y="224"/>
                  </a:lnTo>
                  <a:lnTo>
                    <a:pt x="9128" y="225"/>
                  </a:lnTo>
                  <a:lnTo>
                    <a:pt x="9137" y="227"/>
                  </a:lnTo>
                  <a:lnTo>
                    <a:pt x="9148" y="231"/>
                  </a:lnTo>
                  <a:lnTo>
                    <a:pt x="9157" y="234"/>
                  </a:lnTo>
                  <a:lnTo>
                    <a:pt x="9166" y="238"/>
                  </a:lnTo>
                  <a:lnTo>
                    <a:pt x="9176" y="242"/>
                  </a:lnTo>
                  <a:lnTo>
                    <a:pt x="9185" y="248"/>
                  </a:lnTo>
                  <a:lnTo>
                    <a:pt x="9194" y="254"/>
                  </a:lnTo>
                  <a:lnTo>
                    <a:pt x="9203" y="261"/>
                  </a:lnTo>
                  <a:lnTo>
                    <a:pt x="9211" y="269"/>
                  </a:lnTo>
                  <a:lnTo>
                    <a:pt x="9227" y="285"/>
                  </a:lnTo>
                  <a:lnTo>
                    <a:pt x="9242" y="305"/>
                  </a:lnTo>
                  <a:lnTo>
                    <a:pt x="9242" y="15"/>
                  </a:lnTo>
                  <a:close/>
                  <a:moveTo>
                    <a:pt x="9140" y="339"/>
                  </a:moveTo>
                  <a:lnTo>
                    <a:pt x="9129" y="340"/>
                  </a:lnTo>
                  <a:lnTo>
                    <a:pt x="9119" y="343"/>
                  </a:lnTo>
                  <a:lnTo>
                    <a:pt x="9109" y="346"/>
                  </a:lnTo>
                  <a:lnTo>
                    <a:pt x="9100" y="352"/>
                  </a:lnTo>
                  <a:lnTo>
                    <a:pt x="9091" y="359"/>
                  </a:lnTo>
                  <a:lnTo>
                    <a:pt x="9081" y="368"/>
                  </a:lnTo>
                  <a:lnTo>
                    <a:pt x="9073" y="379"/>
                  </a:lnTo>
                  <a:lnTo>
                    <a:pt x="9065" y="390"/>
                  </a:lnTo>
                  <a:lnTo>
                    <a:pt x="9058" y="403"/>
                  </a:lnTo>
                  <a:lnTo>
                    <a:pt x="9051" y="417"/>
                  </a:lnTo>
                  <a:lnTo>
                    <a:pt x="9046" y="434"/>
                  </a:lnTo>
                  <a:lnTo>
                    <a:pt x="9042" y="449"/>
                  </a:lnTo>
                  <a:lnTo>
                    <a:pt x="9038" y="466"/>
                  </a:lnTo>
                  <a:lnTo>
                    <a:pt x="9036" y="485"/>
                  </a:lnTo>
                  <a:lnTo>
                    <a:pt x="9034" y="505"/>
                  </a:lnTo>
                  <a:lnTo>
                    <a:pt x="9034" y="524"/>
                  </a:lnTo>
                  <a:lnTo>
                    <a:pt x="9034" y="545"/>
                  </a:lnTo>
                  <a:lnTo>
                    <a:pt x="9036" y="564"/>
                  </a:lnTo>
                  <a:lnTo>
                    <a:pt x="9038" y="583"/>
                  </a:lnTo>
                  <a:lnTo>
                    <a:pt x="9041" y="600"/>
                  </a:lnTo>
                  <a:lnTo>
                    <a:pt x="9045" y="617"/>
                  </a:lnTo>
                  <a:lnTo>
                    <a:pt x="9050" y="632"/>
                  </a:lnTo>
                  <a:lnTo>
                    <a:pt x="9056" y="646"/>
                  </a:lnTo>
                  <a:lnTo>
                    <a:pt x="9063" y="659"/>
                  </a:lnTo>
                  <a:lnTo>
                    <a:pt x="9071" y="671"/>
                  </a:lnTo>
                  <a:lnTo>
                    <a:pt x="9079" y="681"/>
                  </a:lnTo>
                  <a:lnTo>
                    <a:pt x="9087" y="690"/>
                  </a:lnTo>
                  <a:lnTo>
                    <a:pt x="9097" y="697"/>
                  </a:lnTo>
                  <a:lnTo>
                    <a:pt x="9106" y="703"/>
                  </a:lnTo>
                  <a:lnTo>
                    <a:pt x="9116" y="706"/>
                  </a:lnTo>
                  <a:lnTo>
                    <a:pt x="9126" y="709"/>
                  </a:lnTo>
                  <a:lnTo>
                    <a:pt x="9137" y="710"/>
                  </a:lnTo>
                  <a:lnTo>
                    <a:pt x="9148" y="709"/>
                  </a:lnTo>
                  <a:lnTo>
                    <a:pt x="9158" y="706"/>
                  </a:lnTo>
                  <a:lnTo>
                    <a:pt x="9169" y="703"/>
                  </a:lnTo>
                  <a:lnTo>
                    <a:pt x="9178" y="697"/>
                  </a:lnTo>
                  <a:lnTo>
                    <a:pt x="9187" y="690"/>
                  </a:lnTo>
                  <a:lnTo>
                    <a:pt x="9197" y="681"/>
                  </a:lnTo>
                  <a:lnTo>
                    <a:pt x="9205" y="671"/>
                  </a:lnTo>
                  <a:lnTo>
                    <a:pt x="9213" y="659"/>
                  </a:lnTo>
                  <a:lnTo>
                    <a:pt x="9220" y="646"/>
                  </a:lnTo>
                  <a:lnTo>
                    <a:pt x="9226" y="632"/>
                  </a:lnTo>
                  <a:lnTo>
                    <a:pt x="9232" y="615"/>
                  </a:lnTo>
                  <a:lnTo>
                    <a:pt x="9236" y="599"/>
                  </a:lnTo>
                  <a:lnTo>
                    <a:pt x="9240" y="582"/>
                  </a:lnTo>
                  <a:lnTo>
                    <a:pt x="9242" y="562"/>
                  </a:lnTo>
                  <a:lnTo>
                    <a:pt x="9243" y="542"/>
                  </a:lnTo>
                  <a:lnTo>
                    <a:pt x="9243" y="521"/>
                  </a:lnTo>
                  <a:lnTo>
                    <a:pt x="9243" y="498"/>
                  </a:lnTo>
                  <a:lnTo>
                    <a:pt x="9242" y="477"/>
                  </a:lnTo>
                  <a:lnTo>
                    <a:pt x="9239" y="457"/>
                  </a:lnTo>
                  <a:lnTo>
                    <a:pt x="9235" y="438"/>
                  </a:lnTo>
                  <a:lnTo>
                    <a:pt x="9230" y="422"/>
                  </a:lnTo>
                  <a:lnTo>
                    <a:pt x="9225" y="407"/>
                  </a:lnTo>
                  <a:lnTo>
                    <a:pt x="9218" y="394"/>
                  </a:lnTo>
                  <a:lnTo>
                    <a:pt x="9209" y="382"/>
                  </a:lnTo>
                  <a:lnTo>
                    <a:pt x="9201" y="372"/>
                  </a:lnTo>
                  <a:lnTo>
                    <a:pt x="9193" y="364"/>
                  </a:lnTo>
                  <a:lnTo>
                    <a:pt x="9184" y="357"/>
                  </a:lnTo>
                  <a:lnTo>
                    <a:pt x="9176" y="350"/>
                  </a:lnTo>
                  <a:lnTo>
                    <a:pt x="9166" y="345"/>
                  </a:lnTo>
                  <a:lnTo>
                    <a:pt x="9158" y="341"/>
                  </a:lnTo>
                  <a:lnTo>
                    <a:pt x="9149" y="340"/>
                  </a:lnTo>
                  <a:lnTo>
                    <a:pt x="9140" y="339"/>
                  </a:lnTo>
                  <a:close/>
                  <a:moveTo>
                    <a:pt x="9497" y="340"/>
                  </a:moveTo>
                  <a:lnTo>
                    <a:pt x="9485" y="341"/>
                  </a:lnTo>
                  <a:lnTo>
                    <a:pt x="9475" y="344"/>
                  </a:lnTo>
                  <a:lnTo>
                    <a:pt x="9464" y="348"/>
                  </a:lnTo>
                  <a:lnTo>
                    <a:pt x="9455" y="354"/>
                  </a:lnTo>
                  <a:lnTo>
                    <a:pt x="9446" y="361"/>
                  </a:lnTo>
                  <a:lnTo>
                    <a:pt x="9437" y="372"/>
                  </a:lnTo>
                  <a:lnTo>
                    <a:pt x="9428" y="382"/>
                  </a:lnTo>
                  <a:lnTo>
                    <a:pt x="9421" y="395"/>
                  </a:lnTo>
                  <a:lnTo>
                    <a:pt x="9414" y="409"/>
                  </a:lnTo>
                  <a:lnTo>
                    <a:pt x="9409" y="424"/>
                  </a:lnTo>
                  <a:lnTo>
                    <a:pt x="9403" y="441"/>
                  </a:lnTo>
                  <a:lnTo>
                    <a:pt x="9399" y="457"/>
                  </a:lnTo>
                  <a:lnTo>
                    <a:pt x="9396" y="474"/>
                  </a:lnTo>
                  <a:lnTo>
                    <a:pt x="9393" y="493"/>
                  </a:lnTo>
                  <a:lnTo>
                    <a:pt x="9392" y="512"/>
                  </a:lnTo>
                  <a:lnTo>
                    <a:pt x="9391" y="533"/>
                  </a:lnTo>
                  <a:lnTo>
                    <a:pt x="9392" y="552"/>
                  </a:lnTo>
                  <a:lnTo>
                    <a:pt x="9393" y="571"/>
                  </a:lnTo>
                  <a:lnTo>
                    <a:pt x="9396" y="589"/>
                  </a:lnTo>
                  <a:lnTo>
                    <a:pt x="9399" y="606"/>
                  </a:lnTo>
                  <a:lnTo>
                    <a:pt x="9404" y="621"/>
                  </a:lnTo>
                  <a:lnTo>
                    <a:pt x="9410" y="636"/>
                  </a:lnTo>
                  <a:lnTo>
                    <a:pt x="9416" y="650"/>
                  </a:lnTo>
                  <a:lnTo>
                    <a:pt x="9423" y="662"/>
                  </a:lnTo>
                  <a:lnTo>
                    <a:pt x="9431" y="674"/>
                  </a:lnTo>
                  <a:lnTo>
                    <a:pt x="9439" y="684"/>
                  </a:lnTo>
                  <a:lnTo>
                    <a:pt x="9448" y="692"/>
                  </a:lnTo>
                  <a:lnTo>
                    <a:pt x="9458" y="698"/>
                  </a:lnTo>
                  <a:lnTo>
                    <a:pt x="9467" y="704"/>
                  </a:lnTo>
                  <a:lnTo>
                    <a:pt x="9476" y="708"/>
                  </a:lnTo>
                  <a:lnTo>
                    <a:pt x="9487" y="710"/>
                  </a:lnTo>
                  <a:lnTo>
                    <a:pt x="9497" y="711"/>
                  </a:lnTo>
                  <a:lnTo>
                    <a:pt x="9508" y="710"/>
                  </a:lnTo>
                  <a:lnTo>
                    <a:pt x="9518" y="708"/>
                  </a:lnTo>
                  <a:lnTo>
                    <a:pt x="9527" y="703"/>
                  </a:lnTo>
                  <a:lnTo>
                    <a:pt x="9537" y="697"/>
                  </a:lnTo>
                  <a:lnTo>
                    <a:pt x="9546" y="690"/>
                  </a:lnTo>
                  <a:lnTo>
                    <a:pt x="9555" y="681"/>
                  </a:lnTo>
                  <a:lnTo>
                    <a:pt x="9563" y="669"/>
                  </a:lnTo>
                  <a:lnTo>
                    <a:pt x="9572" y="656"/>
                  </a:lnTo>
                  <a:lnTo>
                    <a:pt x="9579" y="642"/>
                  </a:lnTo>
                  <a:lnTo>
                    <a:pt x="9584" y="628"/>
                  </a:lnTo>
                  <a:lnTo>
                    <a:pt x="9590" y="613"/>
                  </a:lnTo>
                  <a:lnTo>
                    <a:pt x="9595" y="597"/>
                  </a:lnTo>
                  <a:lnTo>
                    <a:pt x="9597" y="580"/>
                  </a:lnTo>
                  <a:lnTo>
                    <a:pt x="9601" y="564"/>
                  </a:lnTo>
                  <a:lnTo>
                    <a:pt x="9602" y="545"/>
                  </a:lnTo>
                  <a:lnTo>
                    <a:pt x="9602" y="528"/>
                  </a:lnTo>
                  <a:lnTo>
                    <a:pt x="9602" y="508"/>
                  </a:lnTo>
                  <a:lnTo>
                    <a:pt x="9601" y="489"/>
                  </a:lnTo>
                  <a:lnTo>
                    <a:pt x="9598" y="472"/>
                  </a:lnTo>
                  <a:lnTo>
                    <a:pt x="9595" y="454"/>
                  </a:lnTo>
                  <a:lnTo>
                    <a:pt x="9591" y="439"/>
                  </a:lnTo>
                  <a:lnTo>
                    <a:pt x="9587" y="423"/>
                  </a:lnTo>
                  <a:lnTo>
                    <a:pt x="9581" y="409"/>
                  </a:lnTo>
                  <a:lnTo>
                    <a:pt x="9574" y="395"/>
                  </a:lnTo>
                  <a:lnTo>
                    <a:pt x="9567" y="382"/>
                  </a:lnTo>
                  <a:lnTo>
                    <a:pt x="9559" y="371"/>
                  </a:lnTo>
                  <a:lnTo>
                    <a:pt x="9549" y="361"/>
                  </a:lnTo>
                  <a:lnTo>
                    <a:pt x="9540" y="354"/>
                  </a:lnTo>
                  <a:lnTo>
                    <a:pt x="9531" y="348"/>
                  </a:lnTo>
                  <a:lnTo>
                    <a:pt x="9520" y="344"/>
                  </a:lnTo>
                  <a:lnTo>
                    <a:pt x="9509" y="341"/>
                  </a:lnTo>
                  <a:lnTo>
                    <a:pt x="9497" y="340"/>
                  </a:lnTo>
                  <a:close/>
                  <a:moveTo>
                    <a:pt x="9880" y="235"/>
                  </a:moveTo>
                  <a:lnTo>
                    <a:pt x="10028" y="235"/>
                  </a:lnTo>
                  <a:lnTo>
                    <a:pt x="10028" y="599"/>
                  </a:lnTo>
                  <a:lnTo>
                    <a:pt x="10263" y="235"/>
                  </a:lnTo>
                  <a:lnTo>
                    <a:pt x="10412" y="235"/>
                  </a:lnTo>
                  <a:lnTo>
                    <a:pt x="10412" y="814"/>
                  </a:lnTo>
                  <a:lnTo>
                    <a:pt x="10266" y="814"/>
                  </a:lnTo>
                  <a:lnTo>
                    <a:pt x="10266" y="444"/>
                  </a:lnTo>
                  <a:lnTo>
                    <a:pt x="10028" y="814"/>
                  </a:lnTo>
                  <a:lnTo>
                    <a:pt x="9880" y="814"/>
                  </a:lnTo>
                  <a:lnTo>
                    <a:pt x="9880" y="235"/>
                  </a:lnTo>
                  <a:close/>
                  <a:moveTo>
                    <a:pt x="10610" y="235"/>
                  </a:moveTo>
                  <a:lnTo>
                    <a:pt x="11123" y="235"/>
                  </a:lnTo>
                  <a:lnTo>
                    <a:pt x="11123" y="814"/>
                  </a:lnTo>
                  <a:lnTo>
                    <a:pt x="10970" y="814"/>
                  </a:lnTo>
                  <a:lnTo>
                    <a:pt x="10970" y="359"/>
                  </a:lnTo>
                  <a:lnTo>
                    <a:pt x="10763" y="359"/>
                  </a:lnTo>
                  <a:lnTo>
                    <a:pt x="10763" y="619"/>
                  </a:lnTo>
                  <a:lnTo>
                    <a:pt x="10762" y="643"/>
                  </a:lnTo>
                  <a:lnTo>
                    <a:pt x="10760" y="666"/>
                  </a:lnTo>
                  <a:lnTo>
                    <a:pt x="10759" y="685"/>
                  </a:lnTo>
                  <a:lnTo>
                    <a:pt x="10757" y="704"/>
                  </a:lnTo>
                  <a:lnTo>
                    <a:pt x="10753" y="720"/>
                  </a:lnTo>
                  <a:lnTo>
                    <a:pt x="10749" y="734"/>
                  </a:lnTo>
                  <a:lnTo>
                    <a:pt x="10744" y="747"/>
                  </a:lnTo>
                  <a:lnTo>
                    <a:pt x="10739" y="759"/>
                  </a:lnTo>
                  <a:lnTo>
                    <a:pt x="10734" y="768"/>
                  </a:lnTo>
                  <a:lnTo>
                    <a:pt x="10728" y="776"/>
                  </a:lnTo>
                  <a:lnTo>
                    <a:pt x="10721" y="784"/>
                  </a:lnTo>
                  <a:lnTo>
                    <a:pt x="10715" y="791"/>
                  </a:lnTo>
                  <a:lnTo>
                    <a:pt x="10709" y="797"/>
                  </a:lnTo>
                  <a:lnTo>
                    <a:pt x="10702" y="803"/>
                  </a:lnTo>
                  <a:lnTo>
                    <a:pt x="10695" y="808"/>
                  </a:lnTo>
                  <a:lnTo>
                    <a:pt x="10688" y="811"/>
                  </a:lnTo>
                  <a:lnTo>
                    <a:pt x="10681" y="814"/>
                  </a:lnTo>
                  <a:lnTo>
                    <a:pt x="10673" y="816"/>
                  </a:lnTo>
                  <a:lnTo>
                    <a:pt x="10663" y="818"/>
                  </a:lnTo>
                  <a:lnTo>
                    <a:pt x="10652" y="821"/>
                  </a:lnTo>
                  <a:lnTo>
                    <a:pt x="10628" y="823"/>
                  </a:lnTo>
                  <a:lnTo>
                    <a:pt x="10600" y="824"/>
                  </a:lnTo>
                  <a:lnTo>
                    <a:pt x="10580" y="823"/>
                  </a:lnTo>
                  <a:lnTo>
                    <a:pt x="10557" y="821"/>
                  </a:lnTo>
                  <a:lnTo>
                    <a:pt x="10531" y="818"/>
                  </a:lnTo>
                  <a:lnTo>
                    <a:pt x="10503" y="814"/>
                  </a:lnTo>
                  <a:lnTo>
                    <a:pt x="10503" y="701"/>
                  </a:lnTo>
                  <a:lnTo>
                    <a:pt x="10512" y="702"/>
                  </a:lnTo>
                  <a:lnTo>
                    <a:pt x="10529" y="702"/>
                  </a:lnTo>
                  <a:lnTo>
                    <a:pt x="10540" y="703"/>
                  </a:lnTo>
                  <a:lnTo>
                    <a:pt x="10550" y="703"/>
                  </a:lnTo>
                  <a:lnTo>
                    <a:pt x="10559" y="704"/>
                  </a:lnTo>
                  <a:lnTo>
                    <a:pt x="10566" y="704"/>
                  </a:lnTo>
                  <a:lnTo>
                    <a:pt x="10573" y="703"/>
                  </a:lnTo>
                  <a:lnTo>
                    <a:pt x="10580" y="703"/>
                  </a:lnTo>
                  <a:lnTo>
                    <a:pt x="10586" y="701"/>
                  </a:lnTo>
                  <a:lnTo>
                    <a:pt x="10590" y="698"/>
                  </a:lnTo>
                  <a:lnTo>
                    <a:pt x="10595" y="696"/>
                  </a:lnTo>
                  <a:lnTo>
                    <a:pt x="10599" y="692"/>
                  </a:lnTo>
                  <a:lnTo>
                    <a:pt x="10602" y="688"/>
                  </a:lnTo>
                  <a:lnTo>
                    <a:pt x="10603" y="683"/>
                  </a:lnTo>
                  <a:lnTo>
                    <a:pt x="10607" y="669"/>
                  </a:lnTo>
                  <a:lnTo>
                    <a:pt x="10609" y="645"/>
                  </a:lnTo>
                  <a:lnTo>
                    <a:pt x="10610" y="612"/>
                  </a:lnTo>
                  <a:lnTo>
                    <a:pt x="10610" y="570"/>
                  </a:lnTo>
                  <a:lnTo>
                    <a:pt x="10610" y="235"/>
                  </a:lnTo>
                  <a:close/>
                  <a:moveTo>
                    <a:pt x="11274" y="235"/>
                  </a:moveTo>
                  <a:lnTo>
                    <a:pt x="11421" y="235"/>
                  </a:lnTo>
                  <a:lnTo>
                    <a:pt x="11421" y="599"/>
                  </a:lnTo>
                  <a:lnTo>
                    <a:pt x="11656" y="235"/>
                  </a:lnTo>
                  <a:lnTo>
                    <a:pt x="11806" y="235"/>
                  </a:lnTo>
                  <a:lnTo>
                    <a:pt x="11806" y="814"/>
                  </a:lnTo>
                  <a:lnTo>
                    <a:pt x="11659" y="814"/>
                  </a:lnTo>
                  <a:lnTo>
                    <a:pt x="11659" y="444"/>
                  </a:lnTo>
                  <a:lnTo>
                    <a:pt x="11421" y="814"/>
                  </a:lnTo>
                  <a:lnTo>
                    <a:pt x="11274" y="814"/>
                  </a:lnTo>
                  <a:lnTo>
                    <a:pt x="11274" y="235"/>
                  </a:lnTo>
                  <a:close/>
                  <a:moveTo>
                    <a:pt x="12076" y="411"/>
                  </a:moveTo>
                  <a:lnTo>
                    <a:pt x="11938" y="387"/>
                  </a:lnTo>
                  <a:lnTo>
                    <a:pt x="11945" y="366"/>
                  </a:lnTo>
                  <a:lnTo>
                    <a:pt x="11952" y="347"/>
                  </a:lnTo>
                  <a:lnTo>
                    <a:pt x="11960" y="330"/>
                  </a:lnTo>
                  <a:lnTo>
                    <a:pt x="11970" y="313"/>
                  </a:lnTo>
                  <a:lnTo>
                    <a:pt x="11981" y="298"/>
                  </a:lnTo>
                  <a:lnTo>
                    <a:pt x="11992" y="285"/>
                  </a:lnTo>
                  <a:lnTo>
                    <a:pt x="12004" y="274"/>
                  </a:lnTo>
                  <a:lnTo>
                    <a:pt x="12018" y="262"/>
                  </a:lnTo>
                  <a:lnTo>
                    <a:pt x="12033" y="253"/>
                  </a:lnTo>
                  <a:lnTo>
                    <a:pt x="12051" y="245"/>
                  </a:lnTo>
                  <a:lnTo>
                    <a:pt x="12069" y="238"/>
                  </a:lnTo>
                  <a:lnTo>
                    <a:pt x="12089" y="232"/>
                  </a:lnTo>
                  <a:lnTo>
                    <a:pt x="12111" y="228"/>
                  </a:lnTo>
                  <a:lnTo>
                    <a:pt x="12136" y="225"/>
                  </a:lnTo>
                  <a:lnTo>
                    <a:pt x="12161" y="222"/>
                  </a:lnTo>
                  <a:lnTo>
                    <a:pt x="12188" y="222"/>
                  </a:lnTo>
                  <a:lnTo>
                    <a:pt x="12212" y="222"/>
                  </a:lnTo>
                  <a:lnTo>
                    <a:pt x="12236" y="224"/>
                  </a:lnTo>
                  <a:lnTo>
                    <a:pt x="12258" y="226"/>
                  </a:lnTo>
                  <a:lnTo>
                    <a:pt x="12278" y="228"/>
                  </a:lnTo>
                  <a:lnTo>
                    <a:pt x="12295" y="232"/>
                  </a:lnTo>
                  <a:lnTo>
                    <a:pt x="12313" y="235"/>
                  </a:lnTo>
                  <a:lnTo>
                    <a:pt x="12328" y="241"/>
                  </a:lnTo>
                  <a:lnTo>
                    <a:pt x="12340" y="246"/>
                  </a:lnTo>
                  <a:lnTo>
                    <a:pt x="12352" y="253"/>
                  </a:lnTo>
                  <a:lnTo>
                    <a:pt x="12364" y="260"/>
                  </a:lnTo>
                  <a:lnTo>
                    <a:pt x="12374" y="267"/>
                  </a:lnTo>
                  <a:lnTo>
                    <a:pt x="12384" y="274"/>
                  </a:lnTo>
                  <a:lnTo>
                    <a:pt x="12392" y="282"/>
                  </a:lnTo>
                  <a:lnTo>
                    <a:pt x="12399" y="290"/>
                  </a:lnTo>
                  <a:lnTo>
                    <a:pt x="12406" y="298"/>
                  </a:lnTo>
                  <a:lnTo>
                    <a:pt x="12412" y="308"/>
                  </a:lnTo>
                  <a:lnTo>
                    <a:pt x="12416" y="318"/>
                  </a:lnTo>
                  <a:lnTo>
                    <a:pt x="12420" y="331"/>
                  </a:lnTo>
                  <a:lnTo>
                    <a:pt x="12423" y="345"/>
                  </a:lnTo>
                  <a:lnTo>
                    <a:pt x="12427" y="361"/>
                  </a:lnTo>
                  <a:lnTo>
                    <a:pt x="12429" y="379"/>
                  </a:lnTo>
                  <a:lnTo>
                    <a:pt x="12430" y="399"/>
                  </a:lnTo>
                  <a:lnTo>
                    <a:pt x="12431" y="421"/>
                  </a:lnTo>
                  <a:lnTo>
                    <a:pt x="12431" y="445"/>
                  </a:lnTo>
                  <a:lnTo>
                    <a:pt x="12430" y="624"/>
                  </a:lnTo>
                  <a:lnTo>
                    <a:pt x="12430" y="660"/>
                  </a:lnTo>
                  <a:lnTo>
                    <a:pt x="12431" y="690"/>
                  </a:lnTo>
                  <a:lnTo>
                    <a:pt x="12434" y="716"/>
                  </a:lnTo>
                  <a:lnTo>
                    <a:pt x="12437" y="737"/>
                  </a:lnTo>
                  <a:lnTo>
                    <a:pt x="12442" y="754"/>
                  </a:lnTo>
                  <a:lnTo>
                    <a:pt x="12448" y="774"/>
                  </a:lnTo>
                  <a:lnTo>
                    <a:pt x="12456" y="794"/>
                  </a:lnTo>
                  <a:lnTo>
                    <a:pt x="12465" y="814"/>
                  </a:lnTo>
                  <a:lnTo>
                    <a:pt x="12314" y="814"/>
                  </a:lnTo>
                  <a:lnTo>
                    <a:pt x="12310" y="805"/>
                  </a:lnTo>
                  <a:lnTo>
                    <a:pt x="12307" y="795"/>
                  </a:lnTo>
                  <a:lnTo>
                    <a:pt x="12303" y="782"/>
                  </a:lnTo>
                  <a:lnTo>
                    <a:pt x="12299" y="768"/>
                  </a:lnTo>
                  <a:lnTo>
                    <a:pt x="12295" y="758"/>
                  </a:lnTo>
                  <a:lnTo>
                    <a:pt x="12293" y="751"/>
                  </a:lnTo>
                  <a:lnTo>
                    <a:pt x="12273" y="768"/>
                  </a:lnTo>
                  <a:lnTo>
                    <a:pt x="12253" y="784"/>
                  </a:lnTo>
                  <a:lnTo>
                    <a:pt x="12242" y="790"/>
                  </a:lnTo>
                  <a:lnTo>
                    <a:pt x="12231" y="797"/>
                  </a:lnTo>
                  <a:lnTo>
                    <a:pt x="12221" y="803"/>
                  </a:lnTo>
                  <a:lnTo>
                    <a:pt x="12209" y="808"/>
                  </a:lnTo>
                  <a:lnTo>
                    <a:pt x="12198" y="812"/>
                  </a:lnTo>
                  <a:lnTo>
                    <a:pt x="12187" y="816"/>
                  </a:lnTo>
                  <a:lnTo>
                    <a:pt x="12175" y="819"/>
                  </a:lnTo>
                  <a:lnTo>
                    <a:pt x="12164" y="822"/>
                  </a:lnTo>
                  <a:lnTo>
                    <a:pt x="12152" y="824"/>
                  </a:lnTo>
                  <a:lnTo>
                    <a:pt x="12139" y="825"/>
                  </a:lnTo>
                  <a:lnTo>
                    <a:pt x="12126" y="826"/>
                  </a:lnTo>
                  <a:lnTo>
                    <a:pt x="12115" y="826"/>
                  </a:lnTo>
                  <a:lnTo>
                    <a:pt x="12092" y="826"/>
                  </a:lnTo>
                  <a:lnTo>
                    <a:pt x="12072" y="824"/>
                  </a:lnTo>
                  <a:lnTo>
                    <a:pt x="12053" y="821"/>
                  </a:lnTo>
                  <a:lnTo>
                    <a:pt x="12034" y="815"/>
                  </a:lnTo>
                  <a:lnTo>
                    <a:pt x="12017" y="808"/>
                  </a:lnTo>
                  <a:lnTo>
                    <a:pt x="12002" y="800"/>
                  </a:lnTo>
                  <a:lnTo>
                    <a:pt x="11987" y="790"/>
                  </a:lnTo>
                  <a:lnTo>
                    <a:pt x="11974" y="779"/>
                  </a:lnTo>
                  <a:lnTo>
                    <a:pt x="11962" y="766"/>
                  </a:lnTo>
                  <a:lnTo>
                    <a:pt x="11952" y="753"/>
                  </a:lnTo>
                  <a:lnTo>
                    <a:pt x="11942" y="739"/>
                  </a:lnTo>
                  <a:lnTo>
                    <a:pt x="11935" y="724"/>
                  </a:lnTo>
                  <a:lnTo>
                    <a:pt x="11929" y="708"/>
                  </a:lnTo>
                  <a:lnTo>
                    <a:pt x="11925" y="691"/>
                  </a:lnTo>
                  <a:lnTo>
                    <a:pt x="11922" y="674"/>
                  </a:lnTo>
                  <a:lnTo>
                    <a:pt x="11922" y="656"/>
                  </a:lnTo>
                  <a:lnTo>
                    <a:pt x="11922" y="643"/>
                  </a:lnTo>
                  <a:lnTo>
                    <a:pt x="11924" y="632"/>
                  </a:lnTo>
                  <a:lnTo>
                    <a:pt x="11925" y="620"/>
                  </a:lnTo>
                  <a:lnTo>
                    <a:pt x="11928" y="610"/>
                  </a:lnTo>
                  <a:lnTo>
                    <a:pt x="11932" y="599"/>
                  </a:lnTo>
                  <a:lnTo>
                    <a:pt x="11935" y="589"/>
                  </a:lnTo>
                  <a:lnTo>
                    <a:pt x="11940" y="578"/>
                  </a:lnTo>
                  <a:lnTo>
                    <a:pt x="11946" y="569"/>
                  </a:lnTo>
                  <a:lnTo>
                    <a:pt x="11952" y="559"/>
                  </a:lnTo>
                  <a:lnTo>
                    <a:pt x="11959" y="550"/>
                  </a:lnTo>
                  <a:lnTo>
                    <a:pt x="11966" y="542"/>
                  </a:lnTo>
                  <a:lnTo>
                    <a:pt x="11974" y="535"/>
                  </a:lnTo>
                  <a:lnTo>
                    <a:pt x="11982" y="527"/>
                  </a:lnTo>
                  <a:lnTo>
                    <a:pt x="11991" y="521"/>
                  </a:lnTo>
                  <a:lnTo>
                    <a:pt x="12001" y="515"/>
                  </a:lnTo>
                  <a:lnTo>
                    <a:pt x="12011" y="509"/>
                  </a:lnTo>
                  <a:lnTo>
                    <a:pt x="12034" y="500"/>
                  </a:lnTo>
                  <a:lnTo>
                    <a:pt x="12062" y="491"/>
                  </a:lnTo>
                  <a:lnTo>
                    <a:pt x="12095" y="481"/>
                  </a:lnTo>
                  <a:lnTo>
                    <a:pt x="12133" y="474"/>
                  </a:lnTo>
                  <a:lnTo>
                    <a:pt x="12182" y="464"/>
                  </a:lnTo>
                  <a:lnTo>
                    <a:pt x="12223" y="454"/>
                  </a:lnTo>
                  <a:lnTo>
                    <a:pt x="12257" y="445"/>
                  </a:lnTo>
                  <a:lnTo>
                    <a:pt x="12281" y="436"/>
                  </a:lnTo>
                  <a:lnTo>
                    <a:pt x="12281" y="421"/>
                  </a:lnTo>
                  <a:lnTo>
                    <a:pt x="12281" y="410"/>
                  </a:lnTo>
                  <a:lnTo>
                    <a:pt x="12280" y="401"/>
                  </a:lnTo>
                  <a:lnTo>
                    <a:pt x="12278" y="392"/>
                  </a:lnTo>
                  <a:lnTo>
                    <a:pt x="12275" y="383"/>
                  </a:lnTo>
                  <a:lnTo>
                    <a:pt x="12273" y="375"/>
                  </a:lnTo>
                  <a:lnTo>
                    <a:pt x="12269" y="369"/>
                  </a:lnTo>
                  <a:lnTo>
                    <a:pt x="12265" y="364"/>
                  </a:lnTo>
                  <a:lnTo>
                    <a:pt x="12259" y="358"/>
                  </a:lnTo>
                  <a:lnTo>
                    <a:pt x="12253" y="353"/>
                  </a:lnTo>
                  <a:lnTo>
                    <a:pt x="12246" y="350"/>
                  </a:lnTo>
                  <a:lnTo>
                    <a:pt x="12238" y="346"/>
                  </a:lnTo>
                  <a:lnTo>
                    <a:pt x="12228" y="344"/>
                  </a:lnTo>
                  <a:lnTo>
                    <a:pt x="12217" y="341"/>
                  </a:lnTo>
                  <a:lnTo>
                    <a:pt x="12205" y="340"/>
                  </a:lnTo>
                  <a:lnTo>
                    <a:pt x="12191" y="339"/>
                  </a:lnTo>
                  <a:lnTo>
                    <a:pt x="12177" y="339"/>
                  </a:lnTo>
                  <a:lnTo>
                    <a:pt x="12158" y="340"/>
                  </a:lnTo>
                  <a:lnTo>
                    <a:pt x="12141" y="344"/>
                  </a:lnTo>
                  <a:lnTo>
                    <a:pt x="12133" y="346"/>
                  </a:lnTo>
                  <a:lnTo>
                    <a:pt x="12126" y="348"/>
                  </a:lnTo>
                  <a:lnTo>
                    <a:pt x="12119" y="352"/>
                  </a:lnTo>
                  <a:lnTo>
                    <a:pt x="12113" y="355"/>
                  </a:lnTo>
                  <a:lnTo>
                    <a:pt x="12108" y="360"/>
                  </a:lnTo>
                  <a:lnTo>
                    <a:pt x="12103" y="365"/>
                  </a:lnTo>
                  <a:lnTo>
                    <a:pt x="12097" y="371"/>
                  </a:lnTo>
                  <a:lnTo>
                    <a:pt x="12092" y="378"/>
                  </a:lnTo>
                  <a:lnTo>
                    <a:pt x="12084" y="393"/>
                  </a:lnTo>
                  <a:lnTo>
                    <a:pt x="12076" y="411"/>
                  </a:lnTo>
                  <a:close/>
                  <a:moveTo>
                    <a:pt x="12281" y="536"/>
                  </a:moveTo>
                  <a:lnTo>
                    <a:pt x="12265" y="541"/>
                  </a:lnTo>
                  <a:lnTo>
                    <a:pt x="12243" y="547"/>
                  </a:lnTo>
                  <a:lnTo>
                    <a:pt x="12218" y="552"/>
                  </a:lnTo>
                  <a:lnTo>
                    <a:pt x="12188" y="559"/>
                  </a:lnTo>
                  <a:lnTo>
                    <a:pt x="12159" y="566"/>
                  </a:lnTo>
                  <a:lnTo>
                    <a:pt x="12136" y="573"/>
                  </a:lnTo>
                  <a:lnTo>
                    <a:pt x="12117" y="579"/>
                  </a:lnTo>
                  <a:lnTo>
                    <a:pt x="12105" y="586"/>
                  </a:lnTo>
                  <a:lnTo>
                    <a:pt x="12098" y="592"/>
                  </a:lnTo>
                  <a:lnTo>
                    <a:pt x="12091" y="598"/>
                  </a:lnTo>
                  <a:lnTo>
                    <a:pt x="12087" y="604"/>
                  </a:lnTo>
                  <a:lnTo>
                    <a:pt x="12082" y="611"/>
                  </a:lnTo>
                  <a:lnTo>
                    <a:pt x="12080" y="617"/>
                  </a:lnTo>
                  <a:lnTo>
                    <a:pt x="12077" y="625"/>
                  </a:lnTo>
                  <a:lnTo>
                    <a:pt x="12075" y="632"/>
                  </a:lnTo>
                  <a:lnTo>
                    <a:pt x="12075" y="640"/>
                  </a:lnTo>
                  <a:lnTo>
                    <a:pt x="12075" y="648"/>
                  </a:lnTo>
                  <a:lnTo>
                    <a:pt x="12076" y="655"/>
                  </a:lnTo>
                  <a:lnTo>
                    <a:pt x="12079" y="663"/>
                  </a:lnTo>
                  <a:lnTo>
                    <a:pt x="12081" y="670"/>
                  </a:lnTo>
                  <a:lnTo>
                    <a:pt x="12084" y="677"/>
                  </a:lnTo>
                  <a:lnTo>
                    <a:pt x="12089" y="683"/>
                  </a:lnTo>
                  <a:lnTo>
                    <a:pt x="12094" y="690"/>
                  </a:lnTo>
                  <a:lnTo>
                    <a:pt x="12099" y="696"/>
                  </a:lnTo>
                  <a:lnTo>
                    <a:pt x="12105" y="701"/>
                  </a:lnTo>
                  <a:lnTo>
                    <a:pt x="12112" y="705"/>
                  </a:lnTo>
                  <a:lnTo>
                    <a:pt x="12118" y="710"/>
                  </a:lnTo>
                  <a:lnTo>
                    <a:pt x="12126" y="713"/>
                  </a:lnTo>
                  <a:lnTo>
                    <a:pt x="12134" y="716"/>
                  </a:lnTo>
                  <a:lnTo>
                    <a:pt x="12143" y="718"/>
                  </a:lnTo>
                  <a:lnTo>
                    <a:pt x="12151" y="718"/>
                  </a:lnTo>
                  <a:lnTo>
                    <a:pt x="12160" y="719"/>
                  </a:lnTo>
                  <a:lnTo>
                    <a:pt x="12170" y="718"/>
                  </a:lnTo>
                  <a:lnTo>
                    <a:pt x="12180" y="717"/>
                  </a:lnTo>
                  <a:lnTo>
                    <a:pt x="12190" y="716"/>
                  </a:lnTo>
                  <a:lnTo>
                    <a:pt x="12201" y="712"/>
                  </a:lnTo>
                  <a:lnTo>
                    <a:pt x="12210" y="709"/>
                  </a:lnTo>
                  <a:lnTo>
                    <a:pt x="12219" y="704"/>
                  </a:lnTo>
                  <a:lnTo>
                    <a:pt x="12230" y="698"/>
                  </a:lnTo>
                  <a:lnTo>
                    <a:pt x="12239" y="692"/>
                  </a:lnTo>
                  <a:lnTo>
                    <a:pt x="12245" y="687"/>
                  </a:lnTo>
                  <a:lnTo>
                    <a:pt x="12252" y="681"/>
                  </a:lnTo>
                  <a:lnTo>
                    <a:pt x="12257" y="675"/>
                  </a:lnTo>
                  <a:lnTo>
                    <a:pt x="12261" y="669"/>
                  </a:lnTo>
                  <a:lnTo>
                    <a:pt x="12266" y="662"/>
                  </a:lnTo>
                  <a:lnTo>
                    <a:pt x="12269" y="655"/>
                  </a:lnTo>
                  <a:lnTo>
                    <a:pt x="12273" y="648"/>
                  </a:lnTo>
                  <a:lnTo>
                    <a:pt x="12275" y="641"/>
                  </a:lnTo>
                  <a:lnTo>
                    <a:pt x="12278" y="629"/>
                  </a:lnTo>
                  <a:lnTo>
                    <a:pt x="12280" y="613"/>
                  </a:lnTo>
                  <a:lnTo>
                    <a:pt x="12281" y="592"/>
                  </a:lnTo>
                  <a:lnTo>
                    <a:pt x="12281" y="566"/>
                  </a:lnTo>
                  <a:lnTo>
                    <a:pt x="12281" y="536"/>
                  </a:lnTo>
                  <a:close/>
                  <a:moveTo>
                    <a:pt x="12623" y="235"/>
                  </a:moveTo>
                  <a:lnTo>
                    <a:pt x="13136" y="235"/>
                  </a:lnTo>
                  <a:lnTo>
                    <a:pt x="13136" y="814"/>
                  </a:lnTo>
                  <a:lnTo>
                    <a:pt x="12983" y="814"/>
                  </a:lnTo>
                  <a:lnTo>
                    <a:pt x="12983" y="359"/>
                  </a:lnTo>
                  <a:lnTo>
                    <a:pt x="12775" y="359"/>
                  </a:lnTo>
                  <a:lnTo>
                    <a:pt x="12775" y="619"/>
                  </a:lnTo>
                  <a:lnTo>
                    <a:pt x="12775" y="643"/>
                  </a:lnTo>
                  <a:lnTo>
                    <a:pt x="12774" y="666"/>
                  </a:lnTo>
                  <a:lnTo>
                    <a:pt x="12771" y="685"/>
                  </a:lnTo>
                  <a:lnTo>
                    <a:pt x="12769" y="704"/>
                  </a:lnTo>
                  <a:lnTo>
                    <a:pt x="12765" y="720"/>
                  </a:lnTo>
                  <a:lnTo>
                    <a:pt x="12762" y="734"/>
                  </a:lnTo>
                  <a:lnTo>
                    <a:pt x="12757" y="747"/>
                  </a:lnTo>
                  <a:lnTo>
                    <a:pt x="12752" y="759"/>
                  </a:lnTo>
                  <a:lnTo>
                    <a:pt x="12746" y="768"/>
                  </a:lnTo>
                  <a:lnTo>
                    <a:pt x="12740" y="776"/>
                  </a:lnTo>
                  <a:lnTo>
                    <a:pt x="12734" y="784"/>
                  </a:lnTo>
                  <a:lnTo>
                    <a:pt x="12728" y="791"/>
                  </a:lnTo>
                  <a:lnTo>
                    <a:pt x="12721" y="797"/>
                  </a:lnTo>
                  <a:lnTo>
                    <a:pt x="12714" y="803"/>
                  </a:lnTo>
                  <a:lnTo>
                    <a:pt x="12708" y="808"/>
                  </a:lnTo>
                  <a:lnTo>
                    <a:pt x="12701" y="811"/>
                  </a:lnTo>
                  <a:lnTo>
                    <a:pt x="12693" y="814"/>
                  </a:lnTo>
                  <a:lnTo>
                    <a:pt x="12685" y="816"/>
                  </a:lnTo>
                  <a:lnTo>
                    <a:pt x="12676" y="818"/>
                  </a:lnTo>
                  <a:lnTo>
                    <a:pt x="12665" y="821"/>
                  </a:lnTo>
                  <a:lnTo>
                    <a:pt x="12641" y="823"/>
                  </a:lnTo>
                  <a:lnTo>
                    <a:pt x="12612" y="824"/>
                  </a:lnTo>
                  <a:lnTo>
                    <a:pt x="12592" y="823"/>
                  </a:lnTo>
                  <a:lnTo>
                    <a:pt x="12570" y="821"/>
                  </a:lnTo>
                  <a:lnTo>
                    <a:pt x="12544" y="818"/>
                  </a:lnTo>
                  <a:lnTo>
                    <a:pt x="12516" y="814"/>
                  </a:lnTo>
                  <a:lnTo>
                    <a:pt x="12516" y="701"/>
                  </a:lnTo>
                  <a:lnTo>
                    <a:pt x="12524" y="702"/>
                  </a:lnTo>
                  <a:lnTo>
                    <a:pt x="12542" y="702"/>
                  </a:lnTo>
                  <a:lnTo>
                    <a:pt x="12552" y="703"/>
                  </a:lnTo>
                  <a:lnTo>
                    <a:pt x="12563" y="703"/>
                  </a:lnTo>
                  <a:lnTo>
                    <a:pt x="12571" y="704"/>
                  </a:lnTo>
                  <a:lnTo>
                    <a:pt x="12578" y="704"/>
                  </a:lnTo>
                  <a:lnTo>
                    <a:pt x="12586" y="703"/>
                  </a:lnTo>
                  <a:lnTo>
                    <a:pt x="12592" y="703"/>
                  </a:lnTo>
                  <a:lnTo>
                    <a:pt x="12598" y="701"/>
                  </a:lnTo>
                  <a:lnTo>
                    <a:pt x="12604" y="698"/>
                  </a:lnTo>
                  <a:lnTo>
                    <a:pt x="12607" y="696"/>
                  </a:lnTo>
                  <a:lnTo>
                    <a:pt x="12612" y="692"/>
                  </a:lnTo>
                  <a:lnTo>
                    <a:pt x="12614" y="688"/>
                  </a:lnTo>
                  <a:lnTo>
                    <a:pt x="12616" y="683"/>
                  </a:lnTo>
                  <a:lnTo>
                    <a:pt x="12620" y="669"/>
                  </a:lnTo>
                  <a:lnTo>
                    <a:pt x="12622" y="645"/>
                  </a:lnTo>
                  <a:lnTo>
                    <a:pt x="12623" y="612"/>
                  </a:lnTo>
                  <a:lnTo>
                    <a:pt x="12623" y="570"/>
                  </a:lnTo>
                  <a:lnTo>
                    <a:pt x="12623" y="235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Freeform 10"/>
            <p:cNvSpPr>
              <a:spLocks/>
            </p:cNvSpPr>
            <p:nvPr/>
          </p:nvSpPr>
          <p:spPr bwMode="auto">
            <a:xfrm>
              <a:off x="2568" y="770"/>
              <a:ext cx="287" cy="287"/>
            </a:xfrm>
            <a:custGeom>
              <a:avLst/>
              <a:gdLst>
                <a:gd name="T0" fmla="*/ 0 w 1722"/>
                <a:gd name="T1" fmla="*/ 0 h 1725"/>
                <a:gd name="T2" fmla="*/ 0 w 1722"/>
                <a:gd name="T3" fmla="*/ 0 h 1725"/>
                <a:gd name="T4" fmla="*/ 0 w 1722"/>
                <a:gd name="T5" fmla="*/ 0 h 1725"/>
                <a:gd name="T6" fmla="*/ 0 w 1722"/>
                <a:gd name="T7" fmla="*/ 0 h 1725"/>
                <a:gd name="T8" fmla="*/ 0 w 1722"/>
                <a:gd name="T9" fmla="*/ 0 h 1725"/>
                <a:gd name="T10" fmla="*/ 0 w 1722"/>
                <a:gd name="T11" fmla="*/ 0 h 1725"/>
                <a:gd name="T12" fmla="*/ 0 w 1722"/>
                <a:gd name="T13" fmla="*/ 0 h 1725"/>
                <a:gd name="T14" fmla="*/ 0 w 1722"/>
                <a:gd name="T15" fmla="*/ 0 h 1725"/>
                <a:gd name="T16" fmla="*/ 0 w 1722"/>
                <a:gd name="T17" fmla="*/ 0 h 1725"/>
                <a:gd name="T18" fmla="*/ 0 w 1722"/>
                <a:gd name="T19" fmla="*/ 0 h 1725"/>
                <a:gd name="T20" fmla="*/ 0 w 1722"/>
                <a:gd name="T21" fmla="*/ 0 h 1725"/>
                <a:gd name="T22" fmla="*/ 0 w 1722"/>
                <a:gd name="T23" fmla="*/ 0 h 1725"/>
                <a:gd name="T24" fmla="*/ 0 w 1722"/>
                <a:gd name="T25" fmla="*/ 0 h 17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2"/>
                <a:gd name="T40" fmla="*/ 0 h 1725"/>
                <a:gd name="T41" fmla="*/ 1722 w 1722"/>
                <a:gd name="T42" fmla="*/ 1725 h 17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2" h="1725">
                  <a:moveTo>
                    <a:pt x="645" y="1725"/>
                  </a:moveTo>
                  <a:lnTo>
                    <a:pt x="645" y="1085"/>
                  </a:lnTo>
                  <a:lnTo>
                    <a:pt x="0" y="1085"/>
                  </a:lnTo>
                  <a:lnTo>
                    <a:pt x="0" y="642"/>
                  </a:lnTo>
                  <a:lnTo>
                    <a:pt x="645" y="642"/>
                  </a:lnTo>
                  <a:lnTo>
                    <a:pt x="645" y="0"/>
                  </a:lnTo>
                  <a:lnTo>
                    <a:pt x="1074" y="0"/>
                  </a:lnTo>
                  <a:lnTo>
                    <a:pt x="1074" y="642"/>
                  </a:lnTo>
                  <a:lnTo>
                    <a:pt x="1722" y="642"/>
                  </a:lnTo>
                  <a:lnTo>
                    <a:pt x="1722" y="1085"/>
                  </a:lnTo>
                  <a:lnTo>
                    <a:pt x="1074" y="1085"/>
                  </a:lnTo>
                  <a:lnTo>
                    <a:pt x="1074" y="1725"/>
                  </a:lnTo>
                  <a:lnTo>
                    <a:pt x="645" y="1725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11"/>
            <p:cNvSpPr>
              <a:spLocks/>
            </p:cNvSpPr>
            <p:nvPr/>
          </p:nvSpPr>
          <p:spPr bwMode="auto">
            <a:xfrm>
              <a:off x="2281" y="0"/>
              <a:ext cx="655" cy="911"/>
            </a:xfrm>
            <a:custGeom>
              <a:avLst/>
              <a:gdLst>
                <a:gd name="T0" fmla="*/ 0 w 3928"/>
                <a:gd name="T1" fmla="*/ 0 h 5469"/>
                <a:gd name="T2" fmla="*/ 0 w 3928"/>
                <a:gd name="T3" fmla="*/ 0 h 5469"/>
                <a:gd name="T4" fmla="*/ 0 w 3928"/>
                <a:gd name="T5" fmla="*/ 0 h 5469"/>
                <a:gd name="T6" fmla="*/ 0 w 3928"/>
                <a:gd name="T7" fmla="*/ 0 h 5469"/>
                <a:gd name="T8" fmla="*/ 0 w 3928"/>
                <a:gd name="T9" fmla="*/ 0 h 5469"/>
                <a:gd name="T10" fmla="*/ 0 w 3928"/>
                <a:gd name="T11" fmla="*/ 0 h 5469"/>
                <a:gd name="T12" fmla="*/ 0 w 3928"/>
                <a:gd name="T13" fmla="*/ 0 h 5469"/>
                <a:gd name="T14" fmla="*/ 0 w 3928"/>
                <a:gd name="T15" fmla="*/ 0 h 5469"/>
                <a:gd name="T16" fmla="*/ 0 w 3928"/>
                <a:gd name="T17" fmla="*/ 0 h 5469"/>
                <a:gd name="T18" fmla="*/ 0 w 3928"/>
                <a:gd name="T19" fmla="*/ 0 h 5469"/>
                <a:gd name="T20" fmla="*/ 0 w 3928"/>
                <a:gd name="T21" fmla="*/ 0 h 5469"/>
                <a:gd name="T22" fmla="*/ 0 w 3928"/>
                <a:gd name="T23" fmla="*/ 0 h 5469"/>
                <a:gd name="T24" fmla="*/ 0 w 3928"/>
                <a:gd name="T25" fmla="*/ 0 h 5469"/>
                <a:gd name="T26" fmla="*/ 0 w 3928"/>
                <a:gd name="T27" fmla="*/ 0 h 5469"/>
                <a:gd name="T28" fmla="*/ 0 w 3928"/>
                <a:gd name="T29" fmla="*/ 0 h 5469"/>
                <a:gd name="T30" fmla="*/ 0 w 3928"/>
                <a:gd name="T31" fmla="*/ 0 h 5469"/>
                <a:gd name="T32" fmla="*/ 0 w 3928"/>
                <a:gd name="T33" fmla="*/ 0 h 5469"/>
                <a:gd name="T34" fmla="*/ 0 w 3928"/>
                <a:gd name="T35" fmla="*/ 0 h 5469"/>
                <a:gd name="T36" fmla="*/ 0 w 3928"/>
                <a:gd name="T37" fmla="*/ 0 h 5469"/>
                <a:gd name="T38" fmla="*/ 0 w 3928"/>
                <a:gd name="T39" fmla="*/ 0 h 5469"/>
                <a:gd name="T40" fmla="*/ 0 w 3928"/>
                <a:gd name="T41" fmla="*/ 0 h 5469"/>
                <a:gd name="T42" fmla="*/ 0 w 3928"/>
                <a:gd name="T43" fmla="*/ 0 h 5469"/>
                <a:gd name="T44" fmla="*/ 0 w 3928"/>
                <a:gd name="T45" fmla="*/ 0 h 5469"/>
                <a:gd name="T46" fmla="*/ 0 w 3928"/>
                <a:gd name="T47" fmla="*/ 0 h 5469"/>
                <a:gd name="T48" fmla="*/ 0 w 3928"/>
                <a:gd name="T49" fmla="*/ 0 h 5469"/>
                <a:gd name="T50" fmla="*/ 0 w 3928"/>
                <a:gd name="T51" fmla="*/ 0 h 5469"/>
                <a:gd name="T52" fmla="*/ 0 w 3928"/>
                <a:gd name="T53" fmla="*/ 0 h 5469"/>
                <a:gd name="T54" fmla="*/ 0 w 3928"/>
                <a:gd name="T55" fmla="*/ 0 h 5469"/>
                <a:gd name="T56" fmla="*/ 0 w 3928"/>
                <a:gd name="T57" fmla="*/ 0 h 5469"/>
                <a:gd name="T58" fmla="*/ 0 w 3928"/>
                <a:gd name="T59" fmla="*/ 0 h 5469"/>
                <a:gd name="T60" fmla="*/ 0 w 3928"/>
                <a:gd name="T61" fmla="*/ 0 h 5469"/>
                <a:gd name="T62" fmla="*/ 0 w 3928"/>
                <a:gd name="T63" fmla="*/ 0 h 5469"/>
                <a:gd name="T64" fmla="*/ 0 w 3928"/>
                <a:gd name="T65" fmla="*/ 0 h 5469"/>
                <a:gd name="T66" fmla="*/ 0 w 3928"/>
                <a:gd name="T67" fmla="*/ 0 h 5469"/>
                <a:gd name="T68" fmla="*/ 0 w 3928"/>
                <a:gd name="T69" fmla="*/ 0 h 5469"/>
                <a:gd name="T70" fmla="*/ 0 w 3928"/>
                <a:gd name="T71" fmla="*/ 0 h 5469"/>
                <a:gd name="T72" fmla="*/ 0 w 3928"/>
                <a:gd name="T73" fmla="*/ 0 h 5469"/>
                <a:gd name="T74" fmla="*/ 0 w 3928"/>
                <a:gd name="T75" fmla="*/ 0 h 5469"/>
                <a:gd name="T76" fmla="*/ 0 w 3928"/>
                <a:gd name="T77" fmla="*/ 0 h 5469"/>
                <a:gd name="T78" fmla="*/ 0 w 3928"/>
                <a:gd name="T79" fmla="*/ 0 h 5469"/>
                <a:gd name="T80" fmla="*/ 0 w 3928"/>
                <a:gd name="T81" fmla="*/ 0 h 5469"/>
                <a:gd name="T82" fmla="*/ 0 w 3928"/>
                <a:gd name="T83" fmla="*/ 0 h 5469"/>
                <a:gd name="T84" fmla="*/ 0 w 3928"/>
                <a:gd name="T85" fmla="*/ 0 h 5469"/>
                <a:gd name="T86" fmla="*/ 0 w 3928"/>
                <a:gd name="T87" fmla="*/ 0 h 5469"/>
                <a:gd name="T88" fmla="*/ 0 w 3928"/>
                <a:gd name="T89" fmla="*/ 0 h 5469"/>
                <a:gd name="T90" fmla="*/ 0 w 3928"/>
                <a:gd name="T91" fmla="*/ 0 h 5469"/>
                <a:gd name="T92" fmla="*/ 0 w 3928"/>
                <a:gd name="T93" fmla="*/ 0 h 5469"/>
                <a:gd name="T94" fmla="*/ 0 w 3928"/>
                <a:gd name="T95" fmla="*/ 0 h 5469"/>
                <a:gd name="T96" fmla="*/ 0 w 3928"/>
                <a:gd name="T97" fmla="*/ 0 h 5469"/>
                <a:gd name="T98" fmla="*/ 0 w 3928"/>
                <a:gd name="T99" fmla="*/ 0 h 54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28"/>
                <a:gd name="T151" fmla="*/ 0 h 5469"/>
                <a:gd name="T152" fmla="*/ 3928 w 3928"/>
                <a:gd name="T153" fmla="*/ 5469 h 54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28" h="5469">
                  <a:moveTo>
                    <a:pt x="1248" y="2857"/>
                  </a:moveTo>
                  <a:lnTo>
                    <a:pt x="1258" y="2824"/>
                  </a:lnTo>
                  <a:lnTo>
                    <a:pt x="1288" y="2731"/>
                  </a:lnTo>
                  <a:lnTo>
                    <a:pt x="1319" y="2636"/>
                  </a:lnTo>
                  <a:lnTo>
                    <a:pt x="1353" y="2541"/>
                  </a:lnTo>
                  <a:lnTo>
                    <a:pt x="1388" y="2444"/>
                  </a:lnTo>
                  <a:lnTo>
                    <a:pt x="1424" y="2347"/>
                  </a:lnTo>
                  <a:lnTo>
                    <a:pt x="1464" y="2250"/>
                  </a:lnTo>
                  <a:lnTo>
                    <a:pt x="1503" y="2152"/>
                  </a:lnTo>
                  <a:lnTo>
                    <a:pt x="1547" y="2054"/>
                  </a:lnTo>
                  <a:lnTo>
                    <a:pt x="1591" y="1955"/>
                  </a:lnTo>
                  <a:lnTo>
                    <a:pt x="1636" y="1857"/>
                  </a:lnTo>
                  <a:lnTo>
                    <a:pt x="1685" y="1759"/>
                  </a:lnTo>
                  <a:lnTo>
                    <a:pt x="1735" y="1660"/>
                  </a:lnTo>
                  <a:lnTo>
                    <a:pt x="1788" y="1562"/>
                  </a:lnTo>
                  <a:lnTo>
                    <a:pt x="1842" y="1464"/>
                  </a:lnTo>
                  <a:lnTo>
                    <a:pt x="1898" y="1368"/>
                  </a:lnTo>
                  <a:lnTo>
                    <a:pt x="1958" y="1271"/>
                  </a:lnTo>
                  <a:lnTo>
                    <a:pt x="1969" y="1299"/>
                  </a:lnTo>
                  <a:lnTo>
                    <a:pt x="1982" y="1326"/>
                  </a:lnTo>
                  <a:lnTo>
                    <a:pt x="1995" y="1353"/>
                  </a:lnTo>
                  <a:lnTo>
                    <a:pt x="2009" y="1378"/>
                  </a:lnTo>
                  <a:lnTo>
                    <a:pt x="2031" y="1419"/>
                  </a:lnTo>
                  <a:lnTo>
                    <a:pt x="2053" y="1458"/>
                  </a:lnTo>
                  <a:lnTo>
                    <a:pt x="2077" y="1496"/>
                  </a:lnTo>
                  <a:lnTo>
                    <a:pt x="2102" y="1533"/>
                  </a:lnTo>
                  <a:lnTo>
                    <a:pt x="2128" y="1569"/>
                  </a:lnTo>
                  <a:lnTo>
                    <a:pt x="2154" y="1604"/>
                  </a:lnTo>
                  <a:lnTo>
                    <a:pt x="2181" y="1638"/>
                  </a:lnTo>
                  <a:lnTo>
                    <a:pt x="2209" y="1672"/>
                  </a:lnTo>
                  <a:lnTo>
                    <a:pt x="2265" y="1739"/>
                  </a:lnTo>
                  <a:lnTo>
                    <a:pt x="2323" y="1803"/>
                  </a:lnTo>
                  <a:lnTo>
                    <a:pt x="2383" y="1866"/>
                  </a:lnTo>
                  <a:lnTo>
                    <a:pt x="2442" y="1930"/>
                  </a:lnTo>
                  <a:lnTo>
                    <a:pt x="2501" y="1993"/>
                  </a:lnTo>
                  <a:lnTo>
                    <a:pt x="2560" y="2058"/>
                  </a:lnTo>
                  <a:lnTo>
                    <a:pt x="2589" y="2092"/>
                  </a:lnTo>
                  <a:lnTo>
                    <a:pt x="2618" y="2126"/>
                  </a:lnTo>
                  <a:lnTo>
                    <a:pt x="2646" y="2159"/>
                  </a:lnTo>
                  <a:lnTo>
                    <a:pt x="2674" y="2194"/>
                  </a:lnTo>
                  <a:lnTo>
                    <a:pt x="2702" y="2231"/>
                  </a:lnTo>
                  <a:lnTo>
                    <a:pt x="2727" y="2268"/>
                  </a:lnTo>
                  <a:lnTo>
                    <a:pt x="2754" y="2306"/>
                  </a:lnTo>
                  <a:lnTo>
                    <a:pt x="2778" y="2345"/>
                  </a:lnTo>
                  <a:lnTo>
                    <a:pt x="2803" y="2386"/>
                  </a:lnTo>
                  <a:lnTo>
                    <a:pt x="2827" y="2428"/>
                  </a:lnTo>
                  <a:lnTo>
                    <a:pt x="2849" y="2471"/>
                  </a:lnTo>
                  <a:lnTo>
                    <a:pt x="2872" y="2515"/>
                  </a:lnTo>
                  <a:lnTo>
                    <a:pt x="2882" y="2538"/>
                  </a:lnTo>
                  <a:lnTo>
                    <a:pt x="2891" y="2562"/>
                  </a:lnTo>
                  <a:lnTo>
                    <a:pt x="2901" y="2585"/>
                  </a:lnTo>
                  <a:lnTo>
                    <a:pt x="2909" y="2608"/>
                  </a:lnTo>
                  <a:lnTo>
                    <a:pt x="2923" y="2654"/>
                  </a:lnTo>
                  <a:lnTo>
                    <a:pt x="2937" y="2697"/>
                  </a:lnTo>
                  <a:lnTo>
                    <a:pt x="2948" y="2740"/>
                  </a:lnTo>
                  <a:lnTo>
                    <a:pt x="2961" y="2781"/>
                  </a:lnTo>
                  <a:lnTo>
                    <a:pt x="2968" y="2800"/>
                  </a:lnTo>
                  <a:lnTo>
                    <a:pt x="2975" y="2819"/>
                  </a:lnTo>
                  <a:lnTo>
                    <a:pt x="2982" y="2838"/>
                  </a:lnTo>
                  <a:lnTo>
                    <a:pt x="2990" y="2857"/>
                  </a:lnTo>
                  <a:lnTo>
                    <a:pt x="3928" y="2857"/>
                  </a:lnTo>
                  <a:lnTo>
                    <a:pt x="3921" y="2825"/>
                  </a:lnTo>
                  <a:lnTo>
                    <a:pt x="3914" y="2793"/>
                  </a:lnTo>
                  <a:lnTo>
                    <a:pt x="3906" y="2759"/>
                  </a:lnTo>
                  <a:lnTo>
                    <a:pt x="3896" y="2725"/>
                  </a:lnTo>
                  <a:lnTo>
                    <a:pt x="3886" y="2691"/>
                  </a:lnTo>
                  <a:lnTo>
                    <a:pt x="3875" y="2656"/>
                  </a:lnTo>
                  <a:lnTo>
                    <a:pt x="3864" y="2622"/>
                  </a:lnTo>
                  <a:lnTo>
                    <a:pt x="3852" y="2589"/>
                  </a:lnTo>
                  <a:lnTo>
                    <a:pt x="3839" y="2555"/>
                  </a:lnTo>
                  <a:lnTo>
                    <a:pt x="3826" y="2523"/>
                  </a:lnTo>
                  <a:lnTo>
                    <a:pt x="3814" y="2492"/>
                  </a:lnTo>
                  <a:lnTo>
                    <a:pt x="3801" y="2463"/>
                  </a:lnTo>
                  <a:lnTo>
                    <a:pt x="3787" y="2436"/>
                  </a:lnTo>
                  <a:lnTo>
                    <a:pt x="3774" y="2410"/>
                  </a:lnTo>
                  <a:lnTo>
                    <a:pt x="3760" y="2387"/>
                  </a:lnTo>
                  <a:lnTo>
                    <a:pt x="3746" y="2366"/>
                  </a:lnTo>
                  <a:lnTo>
                    <a:pt x="3730" y="2344"/>
                  </a:lnTo>
                  <a:lnTo>
                    <a:pt x="3713" y="2322"/>
                  </a:lnTo>
                  <a:lnTo>
                    <a:pt x="3696" y="2299"/>
                  </a:lnTo>
                  <a:lnTo>
                    <a:pt x="3677" y="2277"/>
                  </a:lnTo>
                  <a:lnTo>
                    <a:pt x="3639" y="2234"/>
                  </a:lnTo>
                  <a:lnTo>
                    <a:pt x="3598" y="2190"/>
                  </a:lnTo>
                  <a:lnTo>
                    <a:pt x="3555" y="2147"/>
                  </a:lnTo>
                  <a:lnTo>
                    <a:pt x="3508" y="2105"/>
                  </a:lnTo>
                  <a:lnTo>
                    <a:pt x="3461" y="2060"/>
                  </a:lnTo>
                  <a:lnTo>
                    <a:pt x="3412" y="2017"/>
                  </a:lnTo>
                  <a:lnTo>
                    <a:pt x="3405" y="2011"/>
                  </a:lnTo>
                  <a:lnTo>
                    <a:pt x="3371" y="1987"/>
                  </a:lnTo>
                  <a:lnTo>
                    <a:pt x="3333" y="1961"/>
                  </a:lnTo>
                  <a:lnTo>
                    <a:pt x="3290" y="1936"/>
                  </a:lnTo>
                  <a:lnTo>
                    <a:pt x="3245" y="1908"/>
                  </a:lnTo>
                  <a:lnTo>
                    <a:pt x="3199" y="1881"/>
                  </a:lnTo>
                  <a:lnTo>
                    <a:pt x="3155" y="1853"/>
                  </a:lnTo>
                  <a:lnTo>
                    <a:pt x="3111" y="1826"/>
                  </a:lnTo>
                  <a:lnTo>
                    <a:pt x="3073" y="1799"/>
                  </a:lnTo>
                  <a:lnTo>
                    <a:pt x="3019" y="1762"/>
                  </a:lnTo>
                  <a:lnTo>
                    <a:pt x="2967" y="1723"/>
                  </a:lnTo>
                  <a:lnTo>
                    <a:pt x="2913" y="1685"/>
                  </a:lnTo>
                  <a:lnTo>
                    <a:pt x="2859" y="1645"/>
                  </a:lnTo>
                  <a:lnTo>
                    <a:pt x="2805" y="1604"/>
                  </a:lnTo>
                  <a:lnTo>
                    <a:pt x="2753" y="1562"/>
                  </a:lnTo>
                  <a:lnTo>
                    <a:pt x="2699" y="1519"/>
                  </a:lnTo>
                  <a:lnTo>
                    <a:pt x="2647" y="1475"/>
                  </a:lnTo>
                  <a:lnTo>
                    <a:pt x="2647" y="1474"/>
                  </a:lnTo>
                  <a:lnTo>
                    <a:pt x="2645" y="1473"/>
                  </a:lnTo>
                  <a:lnTo>
                    <a:pt x="2610" y="1441"/>
                  </a:lnTo>
                  <a:lnTo>
                    <a:pt x="2576" y="1409"/>
                  </a:lnTo>
                  <a:lnTo>
                    <a:pt x="2542" y="1374"/>
                  </a:lnTo>
                  <a:lnTo>
                    <a:pt x="2511" y="1337"/>
                  </a:lnTo>
                  <a:lnTo>
                    <a:pt x="2494" y="1319"/>
                  </a:lnTo>
                  <a:lnTo>
                    <a:pt x="2479" y="1299"/>
                  </a:lnTo>
                  <a:lnTo>
                    <a:pt x="2465" y="1279"/>
                  </a:lnTo>
                  <a:lnTo>
                    <a:pt x="2450" y="1259"/>
                  </a:lnTo>
                  <a:lnTo>
                    <a:pt x="2436" y="1238"/>
                  </a:lnTo>
                  <a:lnTo>
                    <a:pt x="2423" y="1216"/>
                  </a:lnTo>
                  <a:lnTo>
                    <a:pt x="2410" y="1194"/>
                  </a:lnTo>
                  <a:lnTo>
                    <a:pt x="2398" y="1172"/>
                  </a:lnTo>
                  <a:lnTo>
                    <a:pt x="2385" y="1147"/>
                  </a:lnTo>
                  <a:lnTo>
                    <a:pt x="2374" y="1123"/>
                  </a:lnTo>
                  <a:lnTo>
                    <a:pt x="2363" y="1098"/>
                  </a:lnTo>
                  <a:lnTo>
                    <a:pt x="2352" y="1073"/>
                  </a:lnTo>
                  <a:lnTo>
                    <a:pt x="2342" y="1046"/>
                  </a:lnTo>
                  <a:lnTo>
                    <a:pt x="2332" y="1018"/>
                  </a:lnTo>
                  <a:lnTo>
                    <a:pt x="2324" y="989"/>
                  </a:lnTo>
                  <a:lnTo>
                    <a:pt x="2316" y="960"/>
                  </a:lnTo>
                  <a:lnTo>
                    <a:pt x="2308" y="929"/>
                  </a:lnTo>
                  <a:lnTo>
                    <a:pt x="2302" y="898"/>
                  </a:lnTo>
                  <a:lnTo>
                    <a:pt x="2295" y="866"/>
                  </a:lnTo>
                  <a:lnTo>
                    <a:pt x="2291" y="833"/>
                  </a:lnTo>
                  <a:lnTo>
                    <a:pt x="2285" y="799"/>
                  </a:lnTo>
                  <a:lnTo>
                    <a:pt x="2281" y="763"/>
                  </a:lnTo>
                  <a:lnTo>
                    <a:pt x="2278" y="726"/>
                  </a:lnTo>
                  <a:lnTo>
                    <a:pt x="2275" y="689"/>
                  </a:lnTo>
                  <a:lnTo>
                    <a:pt x="2239" y="0"/>
                  </a:lnTo>
                  <a:lnTo>
                    <a:pt x="1870" y="582"/>
                  </a:lnTo>
                  <a:lnTo>
                    <a:pt x="1779" y="724"/>
                  </a:lnTo>
                  <a:lnTo>
                    <a:pt x="1687" y="870"/>
                  </a:lnTo>
                  <a:lnTo>
                    <a:pt x="1593" y="1018"/>
                  </a:lnTo>
                  <a:lnTo>
                    <a:pt x="1499" y="1168"/>
                  </a:lnTo>
                  <a:lnTo>
                    <a:pt x="1402" y="1320"/>
                  </a:lnTo>
                  <a:lnTo>
                    <a:pt x="1305" y="1473"/>
                  </a:lnTo>
                  <a:lnTo>
                    <a:pt x="1209" y="1627"/>
                  </a:lnTo>
                  <a:lnTo>
                    <a:pt x="1111" y="1782"/>
                  </a:lnTo>
                  <a:lnTo>
                    <a:pt x="1014" y="1937"/>
                  </a:lnTo>
                  <a:lnTo>
                    <a:pt x="919" y="2091"/>
                  </a:lnTo>
                  <a:lnTo>
                    <a:pt x="823" y="2245"/>
                  </a:lnTo>
                  <a:lnTo>
                    <a:pt x="729" y="2398"/>
                  </a:lnTo>
                  <a:lnTo>
                    <a:pt x="636" y="2550"/>
                  </a:lnTo>
                  <a:lnTo>
                    <a:pt x="546" y="2699"/>
                  </a:lnTo>
                  <a:lnTo>
                    <a:pt x="457" y="2847"/>
                  </a:lnTo>
                  <a:lnTo>
                    <a:pt x="372" y="2992"/>
                  </a:lnTo>
                  <a:lnTo>
                    <a:pt x="330" y="3064"/>
                  </a:lnTo>
                  <a:lnTo>
                    <a:pt x="291" y="3138"/>
                  </a:lnTo>
                  <a:lnTo>
                    <a:pt x="253" y="3214"/>
                  </a:lnTo>
                  <a:lnTo>
                    <a:pt x="218" y="3290"/>
                  </a:lnTo>
                  <a:lnTo>
                    <a:pt x="184" y="3369"/>
                  </a:lnTo>
                  <a:lnTo>
                    <a:pt x="153" y="3448"/>
                  </a:lnTo>
                  <a:lnTo>
                    <a:pt x="125" y="3528"/>
                  </a:lnTo>
                  <a:lnTo>
                    <a:pt x="98" y="3609"/>
                  </a:lnTo>
                  <a:lnTo>
                    <a:pt x="75" y="3692"/>
                  </a:lnTo>
                  <a:lnTo>
                    <a:pt x="55" y="3774"/>
                  </a:lnTo>
                  <a:lnTo>
                    <a:pt x="37" y="3857"/>
                  </a:lnTo>
                  <a:lnTo>
                    <a:pt x="22" y="3941"/>
                  </a:lnTo>
                  <a:lnTo>
                    <a:pt x="12" y="4025"/>
                  </a:lnTo>
                  <a:lnTo>
                    <a:pt x="4" y="4109"/>
                  </a:lnTo>
                  <a:lnTo>
                    <a:pt x="0" y="4193"/>
                  </a:lnTo>
                  <a:lnTo>
                    <a:pt x="0" y="4277"/>
                  </a:lnTo>
                  <a:lnTo>
                    <a:pt x="4" y="4360"/>
                  </a:lnTo>
                  <a:lnTo>
                    <a:pt x="12" y="4442"/>
                  </a:lnTo>
                  <a:lnTo>
                    <a:pt x="25" y="4525"/>
                  </a:lnTo>
                  <a:lnTo>
                    <a:pt x="41" y="4606"/>
                  </a:lnTo>
                  <a:lnTo>
                    <a:pt x="62" y="4686"/>
                  </a:lnTo>
                  <a:lnTo>
                    <a:pt x="88" y="4765"/>
                  </a:lnTo>
                  <a:lnTo>
                    <a:pt x="119" y="4844"/>
                  </a:lnTo>
                  <a:lnTo>
                    <a:pt x="154" y="4921"/>
                  </a:lnTo>
                  <a:lnTo>
                    <a:pt x="196" y="4996"/>
                  </a:lnTo>
                  <a:lnTo>
                    <a:pt x="241" y="5070"/>
                  </a:lnTo>
                  <a:lnTo>
                    <a:pt x="292" y="5142"/>
                  </a:lnTo>
                  <a:lnTo>
                    <a:pt x="351" y="5212"/>
                  </a:lnTo>
                  <a:lnTo>
                    <a:pt x="414" y="5280"/>
                  </a:lnTo>
                  <a:lnTo>
                    <a:pt x="482" y="5345"/>
                  </a:lnTo>
                  <a:lnTo>
                    <a:pt x="557" y="5408"/>
                  </a:lnTo>
                  <a:lnTo>
                    <a:pt x="638" y="5469"/>
                  </a:lnTo>
                  <a:lnTo>
                    <a:pt x="615" y="5357"/>
                  </a:lnTo>
                  <a:lnTo>
                    <a:pt x="594" y="5244"/>
                  </a:lnTo>
                  <a:lnTo>
                    <a:pt x="573" y="5127"/>
                  </a:lnTo>
                  <a:lnTo>
                    <a:pt x="556" y="5010"/>
                  </a:lnTo>
                  <a:lnTo>
                    <a:pt x="538" y="4891"/>
                  </a:lnTo>
                  <a:lnTo>
                    <a:pt x="523" y="4771"/>
                  </a:lnTo>
                  <a:lnTo>
                    <a:pt x="509" y="4649"/>
                  </a:lnTo>
                  <a:lnTo>
                    <a:pt x="497" y="4525"/>
                  </a:lnTo>
                  <a:lnTo>
                    <a:pt x="487" y="4400"/>
                  </a:lnTo>
                  <a:lnTo>
                    <a:pt x="478" y="4275"/>
                  </a:lnTo>
                  <a:lnTo>
                    <a:pt x="469" y="4147"/>
                  </a:lnTo>
                  <a:lnTo>
                    <a:pt x="464" y="4018"/>
                  </a:lnTo>
                  <a:lnTo>
                    <a:pt x="458" y="3889"/>
                  </a:lnTo>
                  <a:lnTo>
                    <a:pt x="454" y="3757"/>
                  </a:lnTo>
                  <a:lnTo>
                    <a:pt x="453" y="3625"/>
                  </a:lnTo>
                  <a:lnTo>
                    <a:pt x="452" y="3492"/>
                  </a:lnTo>
                  <a:lnTo>
                    <a:pt x="1248" y="285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2"/>
            <p:cNvSpPr>
              <a:spLocks/>
            </p:cNvSpPr>
            <p:nvPr/>
          </p:nvSpPr>
          <p:spPr bwMode="auto">
            <a:xfrm>
              <a:off x="2557" y="467"/>
              <a:ext cx="548" cy="885"/>
            </a:xfrm>
            <a:custGeom>
              <a:avLst/>
              <a:gdLst>
                <a:gd name="T0" fmla="*/ 0 w 3291"/>
                <a:gd name="T1" fmla="*/ 0 h 5308"/>
                <a:gd name="T2" fmla="*/ 0 w 3291"/>
                <a:gd name="T3" fmla="*/ 0 h 5308"/>
                <a:gd name="T4" fmla="*/ 0 w 3291"/>
                <a:gd name="T5" fmla="*/ 0 h 5308"/>
                <a:gd name="T6" fmla="*/ 0 w 3291"/>
                <a:gd name="T7" fmla="*/ 0 h 5308"/>
                <a:gd name="T8" fmla="*/ 0 w 3291"/>
                <a:gd name="T9" fmla="*/ 0 h 5308"/>
                <a:gd name="T10" fmla="*/ 0 w 3291"/>
                <a:gd name="T11" fmla="*/ 0 h 5308"/>
                <a:gd name="T12" fmla="*/ 0 w 3291"/>
                <a:gd name="T13" fmla="*/ 0 h 5308"/>
                <a:gd name="T14" fmla="*/ 0 w 3291"/>
                <a:gd name="T15" fmla="*/ 0 h 5308"/>
                <a:gd name="T16" fmla="*/ 0 w 3291"/>
                <a:gd name="T17" fmla="*/ 0 h 5308"/>
                <a:gd name="T18" fmla="*/ 0 w 3291"/>
                <a:gd name="T19" fmla="*/ 0 h 5308"/>
                <a:gd name="T20" fmla="*/ 0 w 3291"/>
                <a:gd name="T21" fmla="*/ 0 h 5308"/>
                <a:gd name="T22" fmla="*/ 0 w 3291"/>
                <a:gd name="T23" fmla="*/ 0 h 5308"/>
                <a:gd name="T24" fmla="*/ 0 w 3291"/>
                <a:gd name="T25" fmla="*/ 0 h 5308"/>
                <a:gd name="T26" fmla="*/ 0 w 3291"/>
                <a:gd name="T27" fmla="*/ 0 h 5308"/>
                <a:gd name="T28" fmla="*/ 0 w 3291"/>
                <a:gd name="T29" fmla="*/ 0 h 5308"/>
                <a:gd name="T30" fmla="*/ 0 w 3291"/>
                <a:gd name="T31" fmla="*/ 0 h 5308"/>
                <a:gd name="T32" fmla="*/ 0 w 3291"/>
                <a:gd name="T33" fmla="*/ 0 h 5308"/>
                <a:gd name="T34" fmla="*/ 0 w 3291"/>
                <a:gd name="T35" fmla="*/ 0 h 5308"/>
                <a:gd name="T36" fmla="*/ 0 w 3291"/>
                <a:gd name="T37" fmla="*/ 0 h 5308"/>
                <a:gd name="T38" fmla="*/ 0 w 3291"/>
                <a:gd name="T39" fmla="*/ 0 h 5308"/>
                <a:gd name="T40" fmla="*/ 0 w 3291"/>
                <a:gd name="T41" fmla="*/ 0 h 5308"/>
                <a:gd name="T42" fmla="*/ 0 w 3291"/>
                <a:gd name="T43" fmla="*/ 0 h 5308"/>
                <a:gd name="T44" fmla="*/ 0 w 3291"/>
                <a:gd name="T45" fmla="*/ 0 h 5308"/>
                <a:gd name="T46" fmla="*/ 0 w 3291"/>
                <a:gd name="T47" fmla="*/ 0 h 5308"/>
                <a:gd name="T48" fmla="*/ 0 w 3291"/>
                <a:gd name="T49" fmla="*/ 0 h 5308"/>
                <a:gd name="T50" fmla="*/ 0 w 3291"/>
                <a:gd name="T51" fmla="*/ 0 h 5308"/>
                <a:gd name="T52" fmla="*/ 0 w 3291"/>
                <a:gd name="T53" fmla="*/ 0 h 5308"/>
                <a:gd name="T54" fmla="*/ 0 w 3291"/>
                <a:gd name="T55" fmla="*/ 0 h 5308"/>
                <a:gd name="T56" fmla="*/ 0 w 3291"/>
                <a:gd name="T57" fmla="*/ 0 h 5308"/>
                <a:gd name="T58" fmla="*/ 0 w 3291"/>
                <a:gd name="T59" fmla="*/ 0 h 5308"/>
                <a:gd name="T60" fmla="*/ 0 w 3291"/>
                <a:gd name="T61" fmla="*/ 0 h 5308"/>
                <a:gd name="T62" fmla="*/ 0 w 3291"/>
                <a:gd name="T63" fmla="*/ 0 h 5308"/>
                <a:gd name="T64" fmla="*/ 0 w 3291"/>
                <a:gd name="T65" fmla="*/ 0 h 5308"/>
                <a:gd name="T66" fmla="*/ 0 w 3291"/>
                <a:gd name="T67" fmla="*/ 0 h 5308"/>
                <a:gd name="T68" fmla="*/ 0 w 3291"/>
                <a:gd name="T69" fmla="*/ 0 h 5308"/>
                <a:gd name="T70" fmla="*/ 0 w 3291"/>
                <a:gd name="T71" fmla="*/ 0 h 5308"/>
                <a:gd name="T72" fmla="*/ 0 w 3291"/>
                <a:gd name="T73" fmla="*/ 0 h 5308"/>
                <a:gd name="T74" fmla="*/ 0 w 3291"/>
                <a:gd name="T75" fmla="*/ 0 h 5308"/>
                <a:gd name="T76" fmla="*/ 0 w 3291"/>
                <a:gd name="T77" fmla="*/ 0 h 5308"/>
                <a:gd name="T78" fmla="*/ 0 w 3291"/>
                <a:gd name="T79" fmla="*/ 0 h 5308"/>
                <a:gd name="T80" fmla="*/ 0 w 3291"/>
                <a:gd name="T81" fmla="*/ 0 h 5308"/>
                <a:gd name="T82" fmla="*/ 0 w 3291"/>
                <a:gd name="T83" fmla="*/ 0 h 5308"/>
                <a:gd name="T84" fmla="*/ 0 w 3291"/>
                <a:gd name="T85" fmla="*/ 0 h 5308"/>
                <a:gd name="T86" fmla="*/ 0 w 3291"/>
                <a:gd name="T87" fmla="*/ 0 h 5308"/>
                <a:gd name="T88" fmla="*/ 0 w 3291"/>
                <a:gd name="T89" fmla="*/ 0 h 5308"/>
                <a:gd name="T90" fmla="*/ 0 w 3291"/>
                <a:gd name="T91" fmla="*/ 0 h 5308"/>
                <a:gd name="T92" fmla="*/ 0 w 3291"/>
                <a:gd name="T93" fmla="*/ 0 h 5308"/>
                <a:gd name="T94" fmla="*/ 0 w 3291"/>
                <a:gd name="T95" fmla="*/ 0 h 5308"/>
                <a:gd name="T96" fmla="*/ 0 w 3291"/>
                <a:gd name="T97" fmla="*/ 0 h 5308"/>
                <a:gd name="T98" fmla="*/ 0 w 3291"/>
                <a:gd name="T99" fmla="*/ 0 h 5308"/>
                <a:gd name="T100" fmla="*/ 0 w 3291"/>
                <a:gd name="T101" fmla="*/ 0 h 5308"/>
                <a:gd name="T102" fmla="*/ 0 w 3291"/>
                <a:gd name="T103" fmla="*/ 0 h 5308"/>
                <a:gd name="T104" fmla="*/ 0 w 3291"/>
                <a:gd name="T105" fmla="*/ 0 h 5308"/>
                <a:gd name="T106" fmla="*/ 0 w 3291"/>
                <a:gd name="T107" fmla="*/ 0 h 5308"/>
                <a:gd name="T108" fmla="*/ 0 w 3291"/>
                <a:gd name="T109" fmla="*/ 0 h 5308"/>
                <a:gd name="T110" fmla="*/ 0 w 3291"/>
                <a:gd name="T111" fmla="*/ 0 h 53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1"/>
                <a:gd name="T169" fmla="*/ 0 h 5308"/>
                <a:gd name="T170" fmla="*/ 3291 w 3291"/>
                <a:gd name="T171" fmla="*/ 5308 h 53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1" h="5308">
                  <a:moveTo>
                    <a:pt x="876" y="5118"/>
                  </a:moveTo>
                  <a:lnTo>
                    <a:pt x="1017" y="5079"/>
                  </a:lnTo>
                  <a:lnTo>
                    <a:pt x="1152" y="5032"/>
                  </a:lnTo>
                  <a:lnTo>
                    <a:pt x="1281" y="4977"/>
                  </a:lnTo>
                  <a:lnTo>
                    <a:pt x="1406" y="4914"/>
                  </a:lnTo>
                  <a:lnTo>
                    <a:pt x="1525" y="4843"/>
                  </a:lnTo>
                  <a:lnTo>
                    <a:pt x="1639" y="4765"/>
                  </a:lnTo>
                  <a:lnTo>
                    <a:pt x="1748" y="4678"/>
                  </a:lnTo>
                  <a:lnTo>
                    <a:pt x="1853" y="4585"/>
                  </a:lnTo>
                  <a:lnTo>
                    <a:pt x="1952" y="4485"/>
                  </a:lnTo>
                  <a:lnTo>
                    <a:pt x="2046" y="4377"/>
                  </a:lnTo>
                  <a:lnTo>
                    <a:pt x="2136" y="4263"/>
                  </a:lnTo>
                  <a:lnTo>
                    <a:pt x="2220" y="4142"/>
                  </a:lnTo>
                  <a:lnTo>
                    <a:pt x="2300" y="4015"/>
                  </a:lnTo>
                  <a:lnTo>
                    <a:pt x="2376" y="3882"/>
                  </a:lnTo>
                  <a:lnTo>
                    <a:pt x="2447" y="3743"/>
                  </a:lnTo>
                  <a:lnTo>
                    <a:pt x="2513" y="3597"/>
                  </a:lnTo>
                  <a:lnTo>
                    <a:pt x="2575" y="3447"/>
                  </a:lnTo>
                  <a:lnTo>
                    <a:pt x="2632" y="3291"/>
                  </a:lnTo>
                  <a:lnTo>
                    <a:pt x="2684" y="3130"/>
                  </a:lnTo>
                  <a:lnTo>
                    <a:pt x="2733" y="2963"/>
                  </a:lnTo>
                  <a:lnTo>
                    <a:pt x="2779" y="2792"/>
                  </a:lnTo>
                  <a:lnTo>
                    <a:pt x="2818" y="2616"/>
                  </a:lnTo>
                  <a:lnTo>
                    <a:pt x="2854" y="2435"/>
                  </a:lnTo>
                  <a:lnTo>
                    <a:pt x="2887" y="2251"/>
                  </a:lnTo>
                  <a:lnTo>
                    <a:pt x="2915" y="2062"/>
                  </a:lnTo>
                  <a:lnTo>
                    <a:pt x="2939" y="1868"/>
                  </a:lnTo>
                  <a:lnTo>
                    <a:pt x="2959" y="1671"/>
                  </a:lnTo>
                  <a:lnTo>
                    <a:pt x="2977" y="1471"/>
                  </a:lnTo>
                  <a:lnTo>
                    <a:pt x="2988" y="1267"/>
                  </a:lnTo>
                  <a:lnTo>
                    <a:pt x="2998" y="1059"/>
                  </a:lnTo>
                  <a:lnTo>
                    <a:pt x="3003" y="849"/>
                  </a:lnTo>
                  <a:lnTo>
                    <a:pt x="3005" y="636"/>
                  </a:lnTo>
                  <a:lnTo>
                    <a:pt x="2243" y="0"/>
                  </a:lnTo>
                  <a:lnTo>
                    <a:pt x="2528" y="190"/>
                  </a:lnTo>
                  <a:lnTo>
                    <a:pt x="3291" y="716"/>
                  </a:lnTo>
                  <a:lnTo>
                    <a:pt x="3289" y="930"/>
                  </a:lnTo>
                  <a:lnTo>
                    <a:pt x="3284" y="1142"/>
                  </a:lnTo>
                  <a:lnTo>
                    <a:pt x="3275" y="1350"/>
                  </a:lnTo>
                  <a:lnTo>
                    <a:pt x="3262" y="1556"/>
                  </a:lnTo>
                  <a:lnTo>
                    <a:pt x="3246" y="1759"/>
                  </a:lnTo>
                  <a:lnTo>
                    <a:pt x="3226" y="1959"/>
                  </a:lnTo>
                  <a:lnTo>
                    <a:pt x="3201" y="2155"/>
                  </a:lnTo>
                  <a:lnTo>
                    <a:pt x="3173" y="2347"/>
                  </a:lnTo>
                  <a:lnTo>
                    <a:pt x="3141" y="2537"/>
                  </a:lnTo>
                  <a:lnTo>
                    <a:pt x="3105" y="2722"/>
                  </a:lnTo>
                  <a:lnTo>
                    <a:pt x="3064" y="2902"/>
                  </a:lnTo>
                  <a:lnTo>
                    <a:pt x="3020" y="3078"/>
                  </a:lnTo>
                  <a:lnTo>
                    <a:pt x="2971" y="3250"/>
                  </a:lnTo>
                  <a:lnTo>
                    <a:pt x="2917" y="3417"/>
                  </a:lnTo>
                  <a:lnTo>
                    <a:pt x="2860" y="3578"/>
                  </a:lnTo>
                  <a:lnTo>
                    <a:pt x="2798" y="3733"/>
                  </a:lnTo>
                  <a:lnTo>
                    <a:pt x="2732" y="3883"/>
                  </a:lnTo>
                  <a:lnTo>
                    <a:pt x="2661" y="4028"/>
                  </a:lnTo>
                  <a:lnTo>
                    <a:pt x="2587" y="4166"/>
                  </a:lnTo>
                  <a:lnTo>
                    <a:pt x="2506" y="4298"/>
                  </a:lnTo>
                  <a:lnTo>
                    <a:pt x="2421" y="4423"/>
                  </a:lnTo>
                  <a:lnTo>
                    <a:pt x="2332" y="4542"/>
                  </a:lnTo>
                  <a:lnTo>
                    <a:pt x="2237" y="4654"/>
                  </a:lnTo>
                  <a:lnTo>
                    <a:pt x="2138" y="4758"/>
                  </a:lnTo>
                  <a:lnTo>
                    <a:pt x="2035" y="4855"/>
                  </a:lnTo>
                  <a:lnTo>
                    <a:pt x="1925" y="4944"/>
                  </a:lnTo>
                  <a:lnTo>
                    <a:pt x="1811" y="5026"/>
                  </a:lnTo>
                  <a:lnTo>
                    <a:pt x="1691" y="5099"/>
                  </a:lnTo>
                  <a:lnTo>
                    <a:pt x="1567" y="5164"/>
                  </a:lnTo>
                  <a:lnTo>
                    <a:pt x="1437" y="5222"/>
                  </a:lnTo>
                  <a:lnTo>
                    <a:pt x="1302" y="5269"/>
                  </a:lnTo>
                  <a:lnTo>
                    <a:pt x="1163" y="5308"/>
                  </a:lnTo>
                  <a:lnTo>
                    <a:pt x="1087" y="5289"/>
                  </a:lnTo>
                  <a:lnTo>
                    <a:pt x="1017" y="5272"/>
                  </a:lnTo>
                  <a:lnTo>
                    <a:pt x="951" y="5253"/>
                  </a:lnTo>
                  <a:lnTo>
                    <a:pt x="889" y="5236"/>
                  </a:lnTo>
                  <a:lnTo>
                    <a:pt x="831" y="5219"/>
                  </a:lnTo>
                  <a:lnTo>
                    <a:pt x="776" y="5202"/>
                  </a:lnTo>
                  <a:lnTo>
                    <a:pt x="725" y="5185"/>
                  </a:lnTo>
                  <a:lnTo>
                    <a:pt x="678" y="5168"/>
                  </a:lnTo>
                  <a:lnTo>
                    <a:pt x="633" y="5152"/>
                  </a:lnTo>
                  <a:lnTo>
                    <a:pt x="592" y="5135"/>
                  </a:lnTo>
                  <a:lnTo>
                    <a:pt x="552" y="5118"/>
                  </a:lnTo>
                  <a:lnTo>
                    <a:pt x="516" y="5101"/>
                  </a:lnTo>
                  <a:lnTo>
                    <a:pt x="481" y="5084"/>
                  </a:lnTo>
                  <a:lnTo>
                    <a:pt x="450" y="5068"/>
                  </a:lnTo>
                  <a:lnTo>
                    <a:pt x="420" y="5050"/>
                  </a:lnTo>
                  <a:lnTo>
                    <a:pt x="392" y="5033"/>
                  </a:lnTo>
                  <a:lnTo>
                    <a:pt x="364" y="5015"/>
                  </a:lnTo>
                  <a:lnTo>
                    <a:pt x="338" y="4997"/>
                  </a:lnTo>
                  <a:lnTo>
                    <a:pt x="314" y="4978"/>
                  </a:lnTo>
                  <a:lnTo>
                    <a:pt x="290" y="4959"/>
                  </a:lnTo>
                  <a:lnTo>
                    <a:pt x="267" y="4939"/>
                  </a:lnTo>
                  <a:lnTo>
                    <a:pt x="244" y="4920"/>
                  </a:lnTo>
                  <a:lnTo>
                    <a:pt x="222" y="4899"/>
                  </a:lnTo>
                  <a:lnTo>
                    <a:pt x="200" y="4878"/>
                  </a:lnTo>
                  <a:lnTo>
                    <a:pt x="155" y="4832"/>
                  </a:lnTo>
                  <a:lnTo>
                    <a:pt x="108" y="4786"/>
                  </a:lnTo>
                  <a:lnTo>
                    <a:pt x="56" y="4734"/>
                  </a:lnTo>
                  <a:lnTo>
                    <a:pt x="0" y="4679"/>
                  </a:lnTo>
                  <a:lnTo>
                    <a:pt x="49" y="4717"/>
                  </a:lnTo>
                  <a:lnTo>
                    <a:pt x="99" y="4754"/>
                  </a:lnTo>
                  <a:lnTo>
                    <a:pt x="150" y="4789"/>
                  </a:lnTo>
                  <a:lnTo>
                    <a:pt x="200" y="4823"/>
                  </a:lnTo>
                  <a:lnTo>
                    <a:pt x="251" y="4854"/>
                  </a:lnTo>
                  <a:lnTo>
                    <a:pt x="302" y="4886"/>
                  </a:lnTo>
                  <a:lnTo>
                    <a:pt x="356" y="4915"/>
                  </a:lnTo>
                  <a:lnTo>
                    <a:pt x="408" y="4943"/>
                  </a:lnTo>
                  <a:lnTo>
                    <a:pt x="463" y="4970"/>
                  </a:lnTo>
                  <a:lnTo>
                    <a:pt x="519" y="4995"/>
                  </a:lnTo>
                  <a:lnTo>
                    <a:pt x="575" y="5019"/>
                  </a:lnTo>
                  <a:lnTo>
                    <a:pt x="633" y="5042"/>
                  </a:lnTo>
                  <a:lnTo>
                    <a:pt x="691" y="5063"/>
                  </a:lnTo>
                  <a:lnTo>
                    <a:pt x="751" y="5083"/>
                  </a:lnTo>
                  <a:lnTo>
                    <a:pt x="813" y="5100"/>
                  </a:lnTo>
                  <a:lnTo>
                    <a:pt x="876" y="5118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13"/>
            <p:cNvSpPr>
              <a:spLocks/>
            </p:cNvSpPr>
            <p:nvPr/>
          </p:nvSpPr>
          <p:spPr bwMode="auto">
            <a:xfrm>
              <a:off x="1906" y="768"/>
              <a:ext cx="298" cy="309"/>
            </a:xfrm>
            <a:custGeom>
              <a:avLst/>
              <a:gdLst>
                <a:gd name="T0" fmla="*/ 0 w 1791"/>
                <a:gd name="T1" fmla="*/ 0 h 1856"/>
                <a:gd name="T2" fmla="*/ 0 w 1791"/>
                <a:gd name="T3" fmla="*/ 0 h 1856"/>
                <a:gd name="T4" fmla="*/ 0 w 1791"/>
                <a:gd name="T5" fmla="*/ 0 h 1856"/>
                <a:gd name="T6" fmla="*/ 0 w 1791"/>
                <a:gd name="T7" fmla="*/ 0 h 1856"/>
                <a:gd name="T8" fmla="*/ 0 w 1791"/>
                <a:gd name="T9" fmla="*/ 0 h 1856"/>
                <a:gd name="T10" fmla="*/ 0 w 1791"/>
                <a:gd name="T11" fmla="*/ 0 h 1856"/>
                <a:gd name="T12" fmla="*/ 0 w 1791"/>
                <a:gd name="T13" fmla="*/ 0 h 1856"/>
                <a:gd name="T14" fmla="*/ 0 w 1791"/>
                <a:gd name="T15" fmla="*/ 0 h 1856"/>
                <a:gd name="T16" fmla="*/ 0 w 1791"/>
                <a:gd name="T17" fmla="*/ 0 h 1856"/>
                <a:gd name="T18" fmla="*/ 0 w 1791"/>
                <a:gd name="T19" fmla="*/ 0 h 1856"/>
                <a:gd name="T20" fmla="*/ 0 w 1791"/>
                <a:gd name="T21" fmla="*/ 0 h 1856"/>
                <a:gd name="T22" fmla="*/ 0 w 1791"/>
                <a:gd name="T23" fmla="*/ 0 h 1856"/>
                <a:gd name="T24" fmla="*/ 0 w 1791"/>
                <a:gd name="T25" fmla="*/ 0 h 1856"/>
                <a:gd name="T26" fmla="*/ 0 w 1791"/>
                <a:gd name="T27" fmla="*/ 0 h 18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1"/>
                <a:gd name="T43" fmla="*/ 0 h 1856"/>
                <a:gd name="T44" fmla="*/ 1791 w 1791"/>
                <a:gd name="T45" fmla="*/ 1856 h 18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1" h="1856">
                  <a:moveTo>
                    <a:pt x="0" y="1856"/>
                  </a:moveTo>
                  <a:lnTo>
                    <a:pt x="0" y="0"/>
                  </a:lnTo>
                  <a:lnTo>
                    <a:pt x="561" y="0"/>
                  </a:lnTo>
                  <a:lnTo>
                    <a:pt x="897" y="1266"/>
                  </a:lnTo>
                  <a:lnTo>
                    <a:pt x="1230" y="0"/>
                  </a:lnTo>
                  <a:lnTo>
                    <a:pt x="1791" y="0"/>
                  </a:lnTo>
                  <a:lnTo>
                    <a:pt x="1791" y="1856"/>
                  </a:lnTo>
                  <a:lnTo>
                    <a:pt x="1444" y="1856"/>
                  </a:lnTo>
                  <a:lnTo>
                    <a:pt x="1444" y="394"/>
                  </a:lnTo>
                  <a:lnTo>
                    <a:pt x="1075" y="1856"/>
                  </a:lnTo>
                  <a:lnTo>
                    <a:pt x="715" y="1856"/>
                  </a:lnTo>
                  <a:lnTo>
                    <a:pt x="348" y="394"/>
                  </a:lnTo>
                  <a:lnTo>
                    <a:pt x="348" y="1856"/>
                  </a:lnTo>
                  <a:lnTo>
                    <a:pt x="0" y="1856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14"/>
            <p:cNvSpPr>
              <a:spLocks noEditPoints="1"/>
            </p:cNvSpPr>
            <p:nvPr/>
          </p:nvSpPr>
          <p:spPr bwMode="auto">
            <a:xfrm>
              <a:off x="0" y="757"/>
              <a:ext cx="1491" cy="316"/>
            </a:xfrm>
            <a:custGeom>
              <a:avLst/>
              <a:gdLst>
                <a:gd name="T0" fmla="*/ 0 w 8945"/>
                <a:gd name="T1" fmla="*/ 0 h 1902"/>
                <a:gd name="T2" fmla="*/ 0 w 8945"/>
                <a:gd name="T3" fmla="*/ 0 h 1902"/>
                <a:gd name="T4" fmla="*/ 0 w 8945"/>
                <a:gd name="T5" fmla="*/ 0 h 1902"/>
                <a:gd name="T6" fmla="*/ 0 w 8945"/>
                <a:gd name="T7" fmla="*/ 0 h 1902"/>
                <a:gd name="T8" fmla="*/ 0 w 8945"/>
                <a:gd name="T9" fmla="*/ 0 h 1902"/>
                <a:gd name="T10" fmla="*/ 0 w 8945"/>
                <a:gd name="T11" fmla="*/ 0 h 1902"/>
                <a:gd name="T12" fmla="*/ 0 w 8945"/>
                <a:gd name="T13" fmla="*/ 0 h 1902"/>
                <a:gd name="T14" fmla="*/ 0 w 8945"/>
                <a:gd name="T15" fmla="*/ 0 h 1902"/>
                <a:gd name="T16" fmla="*/ 0 w 8945"/>
                <a:gd name="T17" fmla="*/ 0 h 1902"/>
                <a:gd name="T18" fmla="*/ 0 w 8945"/>
                <a:gd name="T19" fmla="*/ 0 h 1902"/>
                <a:gd name="T20" fmla="*/ 0 w 8945"/>
                <a:gd name="T21" fmla="*/ 0 h 1902"/>
                <a:gd name="T22" fmla="*/ 0 w 8945"/>
                <a:gd name="T23" fmla="*/ 0 h 1902"/>
                <a:gd name="T24" fmla="*/ 0 w 8945"/>
                <a:gd name="T25" fmla="*/ 0 h 1902"/>
                <a:gd name="T26" fmla="*/ 0 w 8945"/>
                <a:gd name="T27" fmla="*/ 0 h 1902"/>
                <a:gd name="T28" fmla="*/ 0 w 8945"/>
                <a:gd name="T29" fmla="*/ 0 h 1902"/>
                <a:gd name="T30" fmla="*/ 0 w 8945"/>
                <a:gd name="T31" fmla="*/ 0 h 1902"/>
                <a:gd name="T32" fmla="*/ 0 w 8945"/>
                <a:gd name="T33" fmla="*/ 0 h 1902"/>
                <a:gd name="T34" fmla="*/ 0 w 8945"/>
                <a:gd name="T35" fmla="*/ 0 h 1902"/>
                <a:gd name="T36" fmla="*/ 0 w 8945"/>
                <a:gd name="T37" fmla="*/ 0 h 1902"/>
                <a:gd name="T38" fmla="*/ 0 w 8945"/>
                <a:gd name="T39" fmla="*/ 0 h 1902"/>
                <a:gd name="T40" fmla="*/ 0 w 8945"/>
                <a:gd name="T41" fmla="*/ 0 h 1902"/>
                <a:gd name="T42" fmla="*/ 0 w 8945"/>
                <a:gd name="T43" fmla="*/ 0 h 1902"/>
                <a:gd name="T44" fmla="*/ 0 w 8945"/>
                <a:gd name="T45" fmla="*/ 0 h 1902"/>
                <a:gd name="T46" fmla="*/ 0 w 8945"/>
                <a:gd name="T47" fmla="*/ 0 h 1902"/>
                <a:gd name="T48" fmla="*/ 0 w 8945"/>
                <a:gd name="T49" fmla="*/ 0 h 1902"/>
                <a:gd name="T50" fmla="*/ 0 w 8945"/>
                <a:gd name="T51" fmla="*/ 0 h 1902"/>
                <a:gd name="T52" fmla="*/ 0 w 8945"/>
                <a:gd name="T53" fmla="*/ 0 h 1902"/>
                <a:gd name="T54" fmla="*/ 0 w 8945"/>
                <a:gd name="T55" fmla="*/ 0 h 1902"/>
                <a:gd name="T56" fmla="*/ 0 w 8945"/>
                <a:gd name="T57" fmla="*/ 0 h 1902"/>
                <a:gd name="T58" fmla="*/ 0 w 8945"/>
                <a:gd name="T59" fmla="*/ 0 h 1902"/>
                <a:gd name="T60" fmla="*/ 0 w 8945"/>
                <a:gd name="T61" fmla="*/ 0 h 1902"/>
                <a:gd name="T62" fmla="*/ 0 w 8945"/>
                <a:gd name="T63" fmla="*/ 0 h 1902"/>
                <a:gd name="T64" fmla="*/ 0 w 8945"/>
                <a:gd name="T65" fmla="*/ 0 h 1902"/>
                <a:gd name="T66" fmla="*/ 0 w 8945"/>
                <a:gd name="T67" fmla="*/ 0 h 1902"/>
                <a:gd name="T68" fmla="*/ 0 w 8945"/>
                <a:gd name="T69" fmla="*/ 0 h 1902"/>
                <a:gd name="T70" fmla="*/ 0 w 8945"/>
                <a:gd name="T71" fmla="*/ 0 h 1902"/>
                <a:gd name="T72" fmla="*/ 0 w 8945"/>
                <a:gd name="T73" fmla="*/ 0 h 1902"/>
                <a:gd name="T74" fmla="*/ 0 w 8945"/>
                <a:gd name="T75" fmla="*/ 0 h 1902"/>
                <a:gd name="T76" fmla="*/ 0 w 8945"/>
                <a:gd name="T77" fmla="*/ 0 h 1902"/>
                <a:gd name="T78" fmla="*/ 0 w 8945"/>
                <a:gd name="T79" fmla="*/ 0 h 1902"/>
                <a:gd name="T80" fmla="*/ 0 w 8945"/>
                <a:gd name="T81" fmla="*/ 0 h 1902"/>
                <a:gd name="T82" fmla="*/ 0 w 8945"/>
                <a:gd name="T83" fmla="*/ 0 h 1902"/>
                <a:gd name="T84" fmla="*/ 0 w 8945"/>
                <a:gd name="T85" fmla="*/ 0 h 1902"/>
                <a:gd name="T86" fmla="*/ 0 w 8945"/>
                <a:gd name="T87" fmla="*/ 0 h 1902"/>
                <a:gd name="T88" fmla="*/ 0 w 8945"/>
                <a:gd name="T89" fmla="*/ 0 h 1902"/>
                <a:gd name="T90" fmla="*/ 0 w 8945"/>
                <a:gd name="T91" fmla="*/ 0 h 1902"/>
                <a:gd name="T92" fmla="*/ 0 w 8945"/>
                <a:gd name="T93" fmla="*/ 0 h 1902"/>
                <a:gd name="T94" fmla="*/ 0 w 8945"/>
                <a:gd name="T95" fmla="*/ 0 h 1902"/>
                <a:gd name="T96" fmla="*/ 0 w 8945"/>
                <a:gd name="T97" fmla="*/ 0 h 1902"/>
                <a:gd name="T98" fmla="*/ 0 w 8945"/>
                <a:gd name="T99" fmla="*/ 0 h 1902"/>
                <a:gd name="T100" fmla="*/ 0 w 8945"/>
                <a:gd name="T101" fmla="*/ 0 h 1902"/>
                <a:gd name="T102" fmla="*/ 0 w 8945"/>
                <a:gd name="T103" fmla="*/ 0 h 1902"/>
                <a:gd name="T104" fmla="*/ 0 w 8945"/>
                <a:gd name="T105" fmla="*/ 0 h 1902"/>
                <a:gd name="T106" fmla="*/ 0 w 8945"/>
                <a:gd name="T107" fmla="*/ 0 h 1902"/>
                <a:gd name="T108" fmla="*/ 0 w 8945"/>
                <a:gd name="T109" fmla="*/ 0 h 1902"/>
                <a:gd name="T110" fmla="*/ 0 w 8945"/>
                <a:gd name="T111" fmla="*/ 0 h 1902"/>
                <a:gd name="T112" fmla="*/ 0 w 8945"/>
                <a:gd name="T113" fmla="*/ 0 h 1902"/>
                <a:gd name="T114" fmla="*/ 0 w 8945"/>
                <a:gd name="T115" fmla="*/ 0 h 1902"/>
                <a:gd name="T116" fmla="*/ 0 w 8945"/>
                <a:gd name="T117" fmla="*/ 0 h 1902"/>
                <a:gd name="T118" fmla="*/ 0 w 8945"/>
                <a:gd name="T119" fmla="*/ 0 h 1902"/>
                <a:gd name="T120" fmla="*/ 0 w 8945"/>
                <a:gd name="T121" fmla="*/ 0 h 1902"/>
                <a:gd name="T122" fmla="*/ 0 w 8945"/>
                <a:gd name="T123" fmla="*/ 0 h 19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945"/>
                <a:gd name="T187" fmla="*/ 0 h 1902"/>
                <a:gd name="T188" fmla="*/ 8945 w 8945"/>
                <a:gd name="T189" fmla="*/ 1902 h 19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945" h="1902">
                  <a:moveTo>
                    <a:pt x="8927" y="918"/>
                  </a:moveTo>
                  <a:lnTo>
                    <a:pt x="8574" y="981"/>
                  </a:lnTo>
                  <a:lnTo>
                    <a:pt x="8569" y="955"/>
                  </a:lnTo>
                  <a:lnTo>
                    <a:pt x="8563" y="932"/>
                  </a:lnTo>
                  <a:lnTo>
                    <a:pt x="8555" y="909"/>
                  </a:lnTo>
                  <a:lnTo>
                    <a:pt x="8545" y="889"/>
                  </a:lnTo>
                  <a:lnTo>
                    <a:pt x="8534" y="869"/>
                  </a:lnTo>
                  <a:lnTo>
                    <a:pt x="8522" y="851"/>
                  </a:lnTo>
                  <a:lnTo>
                    <a:pt x="8508" y="836"/>
                  </a:lnTo>
                  <a:lnTo>
                    <a:pt x="8493" y="821"/>
                  </a:lnTo>
                  <a:lnTo>
                    <a:pt x="8477" y="809"/>
                  </a:lnTo>
                  <a:lnTo>
                    <a:pt x="8459" y="798"/>
                  </a:lnTo>
                  <a:lnTo>
                    <a:pt x="8441" y="788"/>
                  </a:lnTo>
                  <a:lnTo>
                    <a:pt x="8421" y="781"/>
                  </a:lnTo>
                  <a:lnTo>
                    <a:pt x="8400" y="776"/>
                  </a:lnTo>
                  <a:lnTo>
                    <a:pt x="8378" y="771"/>
                  </a:lnTo>
                  <a:lnTo>
                    <a:pt x="8354" y="769"/>
                  </a:lnTo>
                  <a:lnTo>
                    <a:pt x="8330" y="767"/>
                  </a:lnTo>
                  <a:lnTo>
                    <a:pt x="8314" y="769"/>
                  </a:lnTo>
                  <a:lnTo>
                    <a:pt x="8297" y="770"/>
                  </a:lnTo>
                  <a:lnTo>
                    <a:pt x="8281" y="771"/>
                  </a:lnTo>
                  <a:lnTo>
                    <a:pt x="8266" y="773"/>
                  </a:lnTo>
                  <a:lnTo>
                    <a:pt x="8251" y="777"/>
                  </a:lnTo>
                  <a:lnTo>
                    <a:pt x="8237" y="781"/>
                  </a:lnTo>
                  <a:lnTo>
                    <a:pt x="8223" y="786"/>
                  </a:lnTo>
                  <a:lnTo>
                    <a:pt x="8209" y="791"/>
                  </a:lnTo>
                  <a:lnTo>
                    <a:pt x="8196" y="798"/>
                  </a:lnTo>
                  <a:lnTo>
                    <a:pt x="8183" y="804"/>
                  </a:lnTo>
                  <a:lnTo>
                    <a:pt x="8170" y="812"/>
                  </a:lnTo>
                  <a:lnTo>
                    <a:pt x="8159" y="820"/>
                  </a:lnTo>
                  <a:lnTo>
                    <a:pt x="8148" y="829"/>
                  </a:lnTo>
                  <a:lnTo>
                    <a:pt x="8137" y="839"/>
                  </a:lnTo>
                  <a:lnTo>
                    <a:pt x="8126" y="849"/>
                  </a:lnTo>
                  <a:lnTo>
                    <a:pt x="8116" y="861"/>
                  </a:lnTo>
                  <a:lnTo>
                    <a:pt x="8106" y="872"/>
                  </a:lnTo>
                  <a:lnTo>
                    <a:pt x="8097" y="885"/>
                  </a:lnTo>
                  <a:lnTo>
                    <a:pt x="8089" y="899"/>
                  </a:lnTo>
                  <a:lnTo>
                    <a:pt x="8081" y="914"/>
                  </a:lnTo>
                  <a:lnTo>
                    <a:pt x="8074" y="931"/>
                  </a:lnTo>
                  <a:lnTo>
                    <a:pt x="8068" y="947"/>
                  </a:lnTo>
                  <a:lnTo>
                    <a:pt x="8062" y="966"/>
                  </a:lnTo>
                  <a:lnTo>
                    <a:pt x="8056" y="984"/>
                  </a:lnTo>
                  <a:lnTo>
                    <a:pt x="8052" y="1004"/>
                  </a:lnTo>
                  <a:lnTo>
                    <a:pt x="8048" y="1025"/>
                  </a:lnTo>
                  <a:lnTo>
                    <a:pt x="8045" y="1046"/>
                  </a:lnTo>
                  <a:lnTo>
                    <a:pt x="8041" y="1069"/>
                  </a:lnTo>
                  <a:lnTo>
                    <a:pt x="8039" y="1093"/>
                  </a:lnTo>
                  <a:lnTo>
                    <a:pt x="8038" y="1117"/>
                  </a:lnTo>
                  <a:lnTo>
                    <a:pt x="8037" y="1143"/>
                  </a:lnTo>
                  <a:lnTo>
                    <a:pt x="8037" y="1170"/>
                  </a:lnTo>
                  <a:lnTo>
                    <a:pt x="8037" y="1200"/>
                  </a:lnTo>
                  <a:lnTo>
                    <a:pt x="8038" y="1228"/>
                  </a:lnTo>
                  <a:lnTo>
                    <a:pt x="8039" y="1256"/>
                  </a:lnTo>
                  <a:lnTo>
                    <a:pt x="8041" y="1282"/>
                  </a:lnTo>
                  <a:lnTo>
                    <a:pt x="8045" y="1307"/>
                  </a:lnTo>
                  <a:lnTo>
                    <a:pt x="8048" y="1331"/>
                  </a:lnTo>
                  <a:lnTo>
                    <a:pt x="8052" y="1354"/>
                  </a:lnTo>
                  <a:lnTo>
                    <a:pt x="8056" y="1376"/>
                  </a:lnTo>
                  <a:lnTo>
                    <a:pt x="8062" y="1397"/>
                  </a:lnTo>
                  <a:lnTo>
                    <a:pt x="8068" y="1416"/>
                  </a:lnTo>
                  <a:lnTo>
                    <a:pt x="8075" y="1434"/>
                  </a:lnTo>
                  <a:lnTo>
                    <a:pt x="8082" y="1452"/>
                  </a:lnTo>
                  <a:lnTo>
                    <a:pt x="8090" y="1468"/>
                  </a:lnTo>
                  <a:lnTo>
                    <a:pt x="8098" y="1483"/>
                  </a:lnTo>
                  <a:lnTo>
                    <a:pt x="8108" y="1497"/>
                  </a:lnTo>
                  <a:lnTo>
                    <a:pt x="8117" y="1510"/>
                  </a:lnTo>
                  <a:lnTo>
                    <a:pt x="8127" y="1523"/>
                  </a:lnTo>
                  <a:lnTo>
                    <a:pt x="8139" y="1535"/>
                  </a:lnTo>
                  <a:lnTo>
                    <a:pt x="8149" y="1544"/>
                  </a:lnTo>
                  <a:lnTo>
                    <a:pt x="8161" y="1555"/>
                  </a:lnTo>
                  <a:lnTo>
                    <a:pt x="8173" y="1563"/>
                  </a:lnTo>
                  <a:lnTo>
                    <a:pt x="8186" y="1571"/>
                  </a:lnTo>
                  <a:lnTo>
                    <a:pt x="8198" y="1579"/>
                  </a:lnTo>
                  <a:lnTo>
                    <a:pt x="8212" y="1585"/>
                  </a:lnTo>
                  <a:lnTo>
                    <a:pt x="8226" y="1591"/>
                  </a:lnTo>
                  <a:lnTo>
                    <a:pt x="8240" y="1597"/>
                  </a:lnTo>
                  <a:lnTo>
                    <a:pt x="8254" y="1600"/>
                  </a:lnTo>
                  <a:lnTo>
                    <a:pt x="8269" y="1604"/>
                  </a:lnTo>
                  <a:lnTo>
                    <a:pt x="8286" y="1607"/>
                  </a:lnTo>
                  <a:lnTo>
                    <a:pt x="8301" y="1608"/>
                  </a:lnTo>
                  <a:lnTo>
                    <a:pt x="8317" y="1609"/>
                  </a:lnTo>
                  <a:lnTo>
                    <a:pt x="8335" y="1610"/>
                  </a:lnTo>
                  <a:lnTo>
                    <a:pt x="8359" y="1609"/>
                  </a:lnTo>
                  <a:lnTo>
                    <a:pt x="8384" y="1607"/>
                  </a:lnTo>
                  <a:lnTo>
                    <a:pt x="8406" y="1602"/>
                  </a:lnTo>
                  <a:lnTo>
                    <a:pt x="8428" y="1595"/>
                  </a:lnTo>
                  <a:lnTo>
                    <a:pt x="8448" y="1587"/>
                  </a:lnTo>
                  <a:lnTo>
                    <a:pt x="8466" y="1578"/>
                  </a:lnTo>
                  <a:lnTo>
                    <a:pt x="8485" y="1566"/>
                  </a:lnTo>
                  <a:lnTo>
                    <a:pt x="8501" y="1552"/>
                  </a:lnTo>
                  <a:lnTo>
                    <a:pt x="8509" y="1544"/>
                  </a:lnTo>
                  <a:lnTo>
                    <a:pt x="8517" y="1536"/>
                  </a:lnTo>
                  <a:lnTo>
                    <a:pt x="8524" y="1528"/>
                  </a:lnTo>
                  <a:lnTo>
                    <a:pt x="8531" y="1518"/>
                  </a:lnTo>
                  <a:lnTo>
                    <a:pt x="8545" y="1497"/>
                  </a:lnTo>
                  <a:lnTo>
                    <a:pt x="8557" y="1473"/>
                  </a:lnTo>
                  <a:lnTo>
                    <a:pt x="8567" y="1447"/>
                  </a:lnTo>
                  <a:lnTo>
                    <a:pt x="8578" y="1418"/>
                  </a:lnTo>
                  <a:lnTo>
                    <a:pt x="8586" y="1387"/>
                  </a:lnTo>
                  <a:lnTo>
                    <a:pt x="8593" y="1353"/>
                  </a:lnTo>
                  <a:lnTo>
                    <a:pt x="8945" y="1412"/>
                  </a:lnTo>
                  <a:lnTo>
                    <a:pt x="8938" y="1443"/>
                  </a:lnTo>
                  <a:lnTo>
                    <a:pt x="8930" y="1471"/>
                  </a:lnTo>
                  <a:lnTo>
                    <a:pt x="8921" y="1500"/>
                  </a:lnTo>
                  <a:lnTo>
                    <a:pt x="8911" y="1527"/>
                  </a:lnTo>
                  <a:lnTo>
                    <a:pt x="8900" y="1552"/>
                  </a:lnTo>
                  <a:lnTo>
                    <a:pt x="8890" y="1578"/>
                  </a:lnTo>
                  <a:lnTo>
                    <a:pt x="8878" y="1602"/>
                  </a:lnTo>
                  <a:lnTo>
                    <a:pt x="8866" y="1626"/>
                  </a:lnTo>
                  <a:lnTo>
                    <a:pt x="8852" y="1648"/>
                  </a:lnTo>
                  <a:lnTo>
                    <a:pt x="8838" y="1669"/>
                  </a:lnTo>
                  <a:lnTo>
                    <a:pt x="8822" y="1690"/>
                  </a:lnTo>
                  <a:lnTo>
                    <a:pt x="8806" y="1710"/>
                  </a:lnTo>
                  <a:lnTo>
                    <a:pt x="8790" y="1728"/>
                  </a:lnTo>
                  <a:lnTo>
                    <a:pt x="8772" y="1746"/>
                  </a:lnTo>
                  <a:lnTo>
                    <a:pt x="8754" y="1763"/>
                  </a:lnTo>
                  <a:lnTo>
                    <a:pt x="8735" y="1778"/>
                  </a:lnTo>
                  <a:lnTo>
                    <a:pt x="8715" y="1794"/>
                  </a:lnTo>
                  <a:lnTo>
                    <a:pt x="8694" y="1808"/>
                  </a:lnTo>
                  <a:lnTo>
                    <a:pt x="8672" y="1820"/>
                  </a:lnTo>
                  <a:lnTo>
                    <a:pt x="8650" y="1833"/>
                  </a:lnTo>
                  <a:lnTo>
                    <a:pt x="8627" y="1844"/>
                  </a:lnTo>
                  <a:lnTo>
                    <a:pt x="8604" y="1854"/>
                  </a:lnTo>
                  <a:lnTo>
                    <a:pt x="8578" y="1864"/>
                  </a:lnTo>
                  <a:lnTo>
                    <a:pt x="8552" y="1872"/>
                  </a:lnTo>
                  <a:lnTo>
                    <a:pt x="8527" y="1879"/>
                  </a:lnTo>
                  <a:lnTo>
                    <a:pt x="8499" y="1886"/>
                  </a:lnTo>
                  <a:lnTo>
                    <a:pt x="8471" y="1890"/>
                  </a:lnTo>
                  <a:lnTo>
                    <a:pt x="8442" y="1895"/>
                  </a:lnTo>
                  <a:lnTo>
                    <a:pt x="8413" y="1898"/>
                  </a:lnTo>
                  <a:lnTo>
                    <a:pt x="8381" y="1901"/>
                  </a:lnTo>
                  <a:lnTo>
                    <a:pt x="8350" y="1902"/>
                  </a:lnTo>
                  <a:lnTo>
                    <a:pt x="8318" y="1902"/>
                  </a:lnTo>
                  <a:lnTo>
                    <a:pt x="8281" y="1902"/>
                  </a:lnTo>
                  <a:lnTo>
                    <a:pt x="8246" y="1900"/>
                  </a:lnTo>
                  <a:lnTo>
                    <a:pt x="8211" y="1896"/>
                  </a:lnTo>
                  <a:lnTo>
                    <a:pt x="8177" y="1890"/>
                  </a:lnTo>
                  <a:lnTo>
                    <a:pt x="8144" y="1885"/>
                  </a:lnTo>
                  <a:lnTo>
                    <a:pt x="8112" y="1876"/>
                  </a:lnTo>
                  <a:lnTo>
                    <a:pt x="8081" y="1867"/>
                  </a:lnTo>
                  <a:lnTo>
                    <a:pt x="8052" y="1855"/>
                  </a:lnTo>
                  <a:lnTo>
                    <a:pt x="8021" y="1844"/>
                  </a:lnTo>
                  <a:lnTo>
                    <a:pt x="7993" y="1830"/>
                  </a:lnTo>
                  <a:lnTo>
                    <a:pt x="7967" y="1815"/>
                  </a:lnTo>
                  <a:lnTo>
                    <a:pt x="7940" y="1797"/>
                  </a:lnTo>
                  <a:lnTo>
                    <a:pt x="7915" y="1778"/>
                  </a:lnTo>
                  <a:lnTo>
                    <a:pt x="7891" y="1759"/>
                  </a:lnTo>
                  <a:lnTo>
                    <a:pt x="7867" y="1738"/>
                  </a:lnTo>
                  <a:lnTo>
                    <a:pt x="7844" y="1715"/>
                  </a:lnTo>
                  <a:lnTo>
                    <a:pt x="7823" y="1691"/>
                  </a:lnTo>
                  <a:lnTo>
                    <a:pt x="7804" y="1666"/>
                  </a:lnTo>
                  <a:lnTo>
                    <a:pt x="7785" y="1640"/>
                  </a:lnTo>
                  <a:lnTo>
                    <a:pt x="7768" y="1613"/>
                  </a:lnTo>
                  <a:lnTo>
                    <a:pt x="7751" y="1584"/>
                  </a:lnTo>
                  <a:lnTo>
                    <a:pt x="7737" y="1555"/>
                  </a:lnTo>
                  <a:lnTo>
                    <a:pt x="7723" y="1523"/>
                  </a:lnTo>
                  <a:lnTo>
                    <a:pt x="7712" y="1492"/>
                  </a:lnTo>
                  <a:lnTo>
                    <a:pt x="7701" y="1458"/>
                  </a:lnTo>
                  <a:lnTo>
                    <a:pt x="7693" y="1424"/>
                  </a:lnTo>
                  <a:lnTo>
                    <a:pt x="7685" y="1389"/>
                  </a:lnTo>
                  <a:lnTo>
                    <a:pt x="7679" y="1353"/>
                  </a:lnTo>
                  <a:lnTo>
                    <a:pt x="7674" y="1314"/>
                  </a:lnTo>
                  <a:lnTo>
                    <a:pt x="7671" y="1276"/>
                  </a:lnTo>
                  <a:lnTo>
                    <a:pt x="7669" y="1236"/>
                  </a:lnTo>
                  <a:lnTo>
                    <a:pt x="7667" y="1195"/>
                  </a:lnTo>
                  <a:lnTo>
                    <a:pt x="7669" y="1155"/>
                  </a:lnTo>
                  <a:lnTo>
                    <a:pt x="7671" y="1114"/>
                  </a:lnTo>
                  <a:lnTo>
                    <a:pt x="7674" y="1075"/>
                  </a:lnTo>
                  <a:lnTo>
                    <a:pt x="7679" y="1037"/>
                  </a:lnTo>
                  <a:lnTo>
                    <a:pt x="7685" y="1001"/>
                  </a:lnTo>
                  <a:lnTo>
                    <a:pt x="7693" y="965"/>
                  </a:lnTo>
                  <a:lnTo>
                    <a:pt x="7702" y="931"/>
                  </a:lnTo>
                  <a:lnTo>
                    <a:pt x="7713" y="897"/>
                  </a:lnTo>
                  <a:lnTo>
                    <a:pt x="7724" y="865"/>
                  </a:lnTo>
                  <a:lnTo>
                    <a:pt x="7737" y="834"/>
                  </a:lnTo>
                  <a:lnTo>
                    <a:pt x="7751" y="805"/>
                  </a:lnTo>
                  <a:lnTo>
                    <a:pt x="7768" y="776"/>
                  </a:lnTo>
                  <a:lnTo>
                    <a:pt x="7785" y="749"/>
                  </a:lnTo>
                  <a:lnTo>
                    <a:pt x="7804" y="722"/>
                  </a:lnTo>
                  <a:lnTo>
                    <a:pt x="7823" y="698"/>
                  </a:lnTo>
                  <a:lnTo>
                    <a:pt x="7846" y="673"/>
                  </a:lnTo>
                  <a:lnTo>
                    <a:pt x="7868" y="651"/>
                  </a:lnTo>
                  <a:lnTo>
                    <a:pt x="7891" y="629"/>
                  </a:lnTo>
                  <a:lnTo>
                    <a:pt x="7915" y="609"/>
                  </a:lnTo>
                  <a:lnTo>
                    <a:pt x="7941" y="591"/>
                  </a:lnTo>
                  <a:lnTo>
                    <a:pt x="7968" y="574"/>
                  </a:lnTo>
                  <a:lnTo>
                    <a:pt x="7996" y="559"/>
                  </a:lnTo>
                  <a:lnTo>
                    <a:pt x="8024" y="545"/>
                  </a:lnTo>
                  <a:lnTo>
                    <a:pt x="8054" y="532"/>
                  </a:lnTo>
                  <a:lnTo>
                    <a:pt x="8084" y="521"/>
                  </a:lnTo>
                  <a:lnTo>
                    <a:pt x="8116" y="512"/>
                  </a:lnTo>
                  <a:lnTo>
                    <a:pt x="8148" y="504"/>
                  </a:lnTo>
                  <a:lnTo>
                    <a:pt x="8181" y="497"/>
                  </a:lnTo>
                  <a:lnTo>
                    <a:pt x="8216" y="492"/>
                  </a:lnTo>
                  <a:lnTo>
                    <a:pt x="8251" y="489"/>
                  </a:lnTo>
                  <a:lnTo>
                    <a:pt x="8287" y="486"/>
                  </a:lnTo>
                  <a:lnTo>
                    <a:pt x="8324" y="485"/>
                  </a:lnTo>
                  <a:lnTo>
                    <a:pt x="8354" y="486"/>
                  </a:lnTo>
                  <a:lnTo>
                    <a:pt x="8385" y="488"/>
                  </a:lnTo>
                  <a:lnTo>
                    <a:pt x="8414" y="490"/>
                  </a:lnTo>
                  <a:lnTo>
                    <a:pt x="8442" y="492"/>
                  </a:lnTo>
                  <a:lnTo>
                    <a:pt x="8468" y="496"/>
                  </a:lnTo>
                  <a:lnTo>
                    <a:pt x="8495" y="500"/>
                  </a:lnTo>
                  <a:lnTo>
                    <a:pt x="8521" y="506"/>
                  </a:lnTo>
                  <a:lnTo>
                    <a:pt x="8547" y="512"/>
                  </a:lnTo>
                  <a:lnTo>
                    <a:pt x="8571" y="519"/>
                  </a:lnTo>
                  <a:lnTo>
                    <a:pt x="8594" y="527"/>
                  </a:lnTo>
                  <a:lnTo>
                    <a:pt x="8616" y="537"/>
                  </a:lnTo>
                  <a:lnTo>
                    <a:pt x="8638" y="546"/>
                  </a:lnTo>
                  <a:lnTo>
                    <a:pt x="8659" y="556"/>
                  </a:lnTo>
                  <a:lnTo>
                    <a:pt x="8679" y="567"/>
                  </a:lnTo>
                  <a:lnTo>
                    <a:pt x="8699" y="580"/>
                  </a:lnTo>
                  <a:lnTo>
                    <a:pt x="8718" y="593"/>
                  </a:lnTo>
                  <a:lnTo>
                    <a:pt x="8735" y="607"/>
                  </a:lnTo>
                  <a:lnTo>
                    <a:pt x="8753" y="621"/>
                  </a:lnTo>
                  <a:lnTo>
                    <a:pt x="8769" y="637"/>
                  </a:lnTo>
                  <a:lnTo>
                    <a:pt x="8785" y="653"/>
                  </a:lnTo>
                  <a:lnTo>
                    <a:pt x="8800" y="670"/>
                  </a:lnTo>
                  <a:lnTo>
                    <a:pt x="8815" y="688"/>
                  </a:lnTo>
                  <a:lnTo>
                    <a:pt x="8829" y="707"/>
                  </a:lnTo>
                  <a:lnTo>
                    <a:pt x="8843" y="727"/>
                  </a:lnTo>
                  <a:lnTo>
                    <a:pt x="8856" y="748"/>
                  </a:lnTo>
                  <a:lnTo>
                    <a:pt x="8868" y="770"/>
                  </a:lnTo>
                  <a:lnTo>
                    <a:pt x="8880" y="792"/>
                  </a:lnTo>
                  <a:lnTo>
                    <a:pt x="8890" y="815"/>
                  </a:lnTo>
                  <a:lnTo>
                    <a:pt x="8900" y="840"/>
                  </a:lnTo>
                  <a:lnTo>
                    <a:pt x="8910" y="864"/>
                  </a:lnTo>
                  <a:lnTo>
                    <a:pt x="8919" y="891"/>
                  </a:lnTo>
                  <a:lnTo>
                    <a:pt x="8927" y="918"/>
                  </a:lnTo>
                  <a:close/>
                  <a:moveTo>
                    <a:pt x="6442" y="1194"/>
                  </a:moveTo>
                  <a:lnTo>
                    <a:pt x="6442" y="1219"/>
                  </a:lnTo>
                  <a:lnTo>
                    <a:pt x="6444" y="1243"/>
                  </a:lnTo>
                  <a:lnTo>
                    <a:pt x="6445" y="1267"/>
                  </a:lnTo>
                  <a:lnTo>
                    <a:pt x="6448" y="1289"/>
                  </a:lnTo>
                  <a:lnTo>
                    <a:pt x="6452" y="1311"/>
                  </a:lnTo>
                  <a:lnTo>
                    <a:pt x="6455" y="1332"/>
                  </a:lnTo>
                  <a:lnTo>
                    <a:pt x="6460" y="1353"/>
                  </a:lnTo>
                  <a:lnTo>
                    <a:pt x="6466" y="1373"/>
                  </a:lnTo>
                  <a:lnTo>
                    <a:pt x="6473" y="1391"/>
                  </a:lnTo>
                  <a:lnTo>
                    <a:pt x="6480" y="1409"/>
                  </a:lnTo>
                  <a:lnTo>
                    <a:pt x="6487" y="1426"/>
                  </a:lnTo>
                  <a:lnTo>
                    <a:pt x="6496" y="1444"/>
                  </a:lnTo>
                  <a:lnTo>
                    <a:pt x="6505" y="1459"/>
                  </a:lnTo>
                  <a:lnTo>
                    <a:pt x="6515" y="1475"/>
                  </a:lnTo>
                  <a:lnTo>
                    <a:pt x="6526" y="1489"/>
                  </a:lnTo>
                  <a:lnTo>
                    <a:pt x="6538" y="1503"/>
                  </a:lnTo>
                  <a:lnTo>
                    <a:pt x="6550" y="1516"/>
                  </a:lnTo>
                  <a:lnTo>
                    <a:pt x="6562" y="1528"/>
                  </a:lnTo>
                  <a:lnTo>
                    <a:pt x="6575" y="1539"/>
                  </a:lnTo>
                  <a:lnTo>
                    <a:pt x="6588" y="1550"/>
                  </a:lnTo>
                  <a:lnTo>
                    <a:pt x="6602" y="1559"/>
                  </a:lnTo>
                  <a:lnTo>
                    <a:pt x="6616" y="1569"/>
                  </a:lnTo>
                  <a:lnTo>
                    <a:pt x="6630" y="1577"/>
                  </a:lnTo>
                  <a:lnTo>
                    <a:pt x="6644" y="1584"/>
                  </a:lnTo>
                  <a:lnTo>
                    <a:pt x="6659" y="1590"/>
                  </a:lnTo>
                  <a:lnTo>
                    <a:pt x="6674" y="1595"/>
                  </a:lnTo>
                  <a:lnTo>
                    <a:pt x="6690" y="1600"/>
                  </a:lnTo>
                  <a:lnTo>
                    <a:pt x="6706" y="1604"/>
                  </a:lnTo>
                  <a:lnTo>
                    <a:pt x="6722" y="1606"/>
                  </a:lnTo>
                  <a:lnTo>
                    <a:pt x="6739" y="1608"/>
                  </a:lnTo>
                  <a:lnTo>
                    <a:pt x="6756" y="1609"/>
                  </a:lnTo>
                  <a:lnTo>
                    <a:pt x="6773" y="1610"/>
                  </a:lnTo>
                  <a:lnTo>
                    <a:pt x="6791" y="1609"/>
                  </a:lnTo>
                  <a:lnTo>
                    <a:pt x="6808" y="1608"/>
                  </a:lnTo>
                  <a:lnTo>
                    <a:pt x="6824" y="1606"/>
                  </a:lnTo>
                  <a:lnTo>
                    <a:pt x="6841" y="1604"/>
                  </a:lnTo>
                  <a:lnTo>
                    <a:pt x="6857" y="1600"/>
                  </a:lnTo>
                  <a:lnTo>
                    <a:pt x="6872" y="1595"/>
                  </a:lnTo>
                  <a:lnTo>
                    <a:pt x="6887" y="1590"/>
                  </a:lnTo>
                  <a:lnTo>
                    <a:pt x="6902" y="1584"/>
                  </a:lnTo>
                  <a:lnTo>
                    <a:pt x="6916" y="1577"/>
                  </a:lnTo>
                  <a:lnTo>
                    <a:pt x="6932" y="1569"/>
                  </a:lnTo>
                  <a:lnTo>
                    <a:pt x="6944" y="1559"/>
                  </a:lnTo>
                  <a:lnTo>
                    <a:pt x="6958" y="1550"/>
                  </a:lnTo>
                  <a:lnTo>
                    <a:pt x="6971" y="1539"/>
                  </a:lnTo>
                  <a:lnTo>
                    <a:pt x="6984" y="1528"/>
                  </a:lnTo>
                  <a:lnTo>
                    <a:pt x="6997" y="1516"/>
                  </a:lnTo>
                  <a:lnTo>
                    <a:pt x="7008" y="1503"/>
                  </a:lnTo>
                  <a:lnTo>
                    <a:pt x="7020" y="1489"/>
                  </a:lnTo>
                  <a:lnTo>
                    <a:pt x="7030" y="1475"/>
                  </a:lnTo>
                  <a:lnTo>
                    <a:pt x="7041" y="1459"/>
                  </a:lnTo>
                  <a:lnTo>
                    <a:pt x="7050" y="1444"/>
                  </a:lnTo>
                  <a:lnTo>
                    <a:pt x="7058" y="1426"/>
                  </a:lnTo>
                  <a:lnTo>
                    <a:pt x="7067" y="1409"/>
                  </a:lnTo>
                  <a:lnTo>
                    <a:pt x="7074" y="1391"/>
                  </a:lnTo>
                  <a:lnTo>
                    <a:pt x="7079" y="1371"/>
                  </a:lnTo>
                  <a:lnTo>
                    <a:pt x="7085" y="1352"/>
                  </a:lnTo>
                  <a:lnTo>
                    <a:pt x="7090" y="1331"/>
                  </a:lnTo>
                  <a:lnTo>
                    <a:pt x="7095" y="1310"/>
                  </a:lnTo>
                  <a:lnTo>
                    <a:pt x="7098" y="1288"/>
                  </a:lnTo>
                  <a:lnTo>
                    <a:pt x="7100" y="1264"/>
                  </a:lnTo>
                  <a:lnTo>
                    <a:pt x="7103" y="1241"/>
                  </a:lnTo>
                  <a:lnTo>
                    <a:pt x="7104" y="1216"/>
                  </a:lnTo>
                  <a:lnTo>
                    <a:pt x="7104" y="1192"/>
                  </a:lnTo>
                  <a:lnTo>
                    <a:pt x="7104" y="1167"/>
                  </a:lnTo>
                  <a:lnTo>
                    <a:pt x="7103" y="1143"/>
                  </a:lnTo>
                  <a:lnTo>
                    <a:pt x="7100" y="1121"/>
                  </a:lnTo>
                  <a:lnTo>
                    <a:pt x="7098" y="1097"/>
                  </a:lnTo>
                  <a:lnTo>
                    <a:pt x="7095" y="1076"/>
                  </a:lnTo>
                  <a:lnTo>
                    <a:pt x="7090" y="1055"/>
                  </a:lnTo>
                  <a:lnTo>
                    <a:pt x="7085" y="1034"/>
                  </a:lnTo>
                  <a:lnTo>
                    <a:pt x="7079" y="1016"/>
                  </a:lnTo>
                  <a:lnTo>
                    <a:pt x="7074" y="997"/>
                  </a:lnTo>
                  <a:lnTo>
                    <a:pt x="7067" y="979"/>
                  </a:lnTo>
                  <a:lnTo>
                    <a:pt x="7058" y="961"/>
                  </a:lnTo>
                  <a:lnTo>
                    <a:pt x="7050" y="945"/>
                  </a:lnTo>
                  <a:lnTo>
                    <a:pt x="7041" y="928"/>
                  </a:lnTo>
                  <a:lnTo>
                    <a:pt x="7030" y="913"/>
                  </a:lnTo>
                  <a:lnTo>
                    <a:pt x="7020" y="899"/>
                  </a:lnTo>
                  <a:lnTo>
                    <a:pt x="7008" y="885"/>
                  </a:lnTo>
                  <a:lnTo>
                    <a:pt x="6997" y="872"/>
                  </a:lnTo>
                  <a:lnTo>
                    <a:pt x="6984" y="860"/>
                  </a:lnTo>
                  <a:lnTo>
                    <a:pt x="6971" y="849"/>
                  </a:lnTo>
                  <a:lnTo>
                    <a:pt x="6958" y="839"/>
                  </a:lnTo>
                  <a:lnTo>
                    <a:pt x="6944" y="829"/>
                  </a:lnTo>
                  <a:lnTo>
                    <a:pt x="6932" y="820"/>
                  </a:lnTo>
                  <a:lnTo>
                    <a:pt x="6916" y="812"/>
                  </a:lnTo>
                  <a:lnTo>
                    <a:pt x="6902" y="805"/>
                  </a:lnTo>
                  <a:lnTo>
                    <a:pt x="6887" y="799"/>
                  </a:lnTo>
                  <a:lnTo>
                    <a:pt x="6872" y="793"/>
                  </a:lnTo>
                  <a:lnTo>
                    <a:pt x="6857" y="788"/>
                  </a:lnTo>
                  <a:lnTo>
                    <a:pt x="6841" y="785"/>
                  </a:lnTo>
                  <a:lnTo>
                    <a:pt x="6824" y="781"/>
                  </a:lnTo>
                  <a:lnTo>
                    <a:pt x="6808" y="779"/>
                  </a:lnTo>
                  <a:lnTo>
                    <a:pt x="6791" y="778"/>
                  </a:lnTo>
                  <a:lnTo>
                    <a:pt x="6773" y="778"/>
                  </a:lnTo>
                  <a:lnTo>
                    <a:pt x="6756" y="778"/>
                  </a:lnTo>
                  <a:lnTo>
                    <a:pt x="6739" y="779"/>
                  </a:lnTo>
                  <a:lnTo>
                    <a:pt x="6722" y="781"/>
                  </a:lnTo>
                  <a:lnTo>
                    <a:pt x="6706" y="785"/>
                  </a:lnTo>
                  <a:lnTo>
                    <a:pt x="6690" y="788"/>
                  </a:lnTo>
                  <a:lnTo>
                    <a:pt x="6674" y="793"/>
                  </a:lnTo>
                  <a:lnTo>
                    <a:pt x="6659" y="799"/>
                  </a:lnTo>
                  <a:lnTo>
                    <a:pt x="6644" y="805"/>
                  </a:lnTo>
                  <a:lnTo>
                    <a:pt x="6630" y="812"/>
                  </a:lnTo>
                  <a:lnTo>
                    <a:pt x="6616" y="820"/>
                  </a:lnTo>
                  <a:lnTo>
                    <a:pt x="6602" y="829"/>
                  </a:lnTo>
                  <a:lnTo>
                    <a:pt x="6588" y="839"/>
                  </a:lnTo>
                  <a:lnTo>
                    <a:pt x="6575" y="849"/>
                  </a:lnTo>
                  <a:lnTo>
                    <a:pt x="6562" y="860"/>
                  </a:lnTo>
                  <a:lnTo>
                    <a:pt x="6550" y="872"/>
                  </a:lnTo>
                  <a:lnTo>
                    <a:pt x="6538" y="885"/>
                  </a:lnTo>
                  <a:lnTo>
                    <a:pt x="6526" y="899"/>
                  </a:lnTo>
                  <a:lnTo>
                    <a:pt x="6515" y="913"/>
                  </a:lnTo>
                  <a:lnTo>
                    <a:pt x="6505" y="928"/>
                  </a:lnTo>
                  <a:lnTo>
                    <a:pt x="6496" y="945"/>
                  </a:lnTo>
                  <a:lnTo>
                    <a:pt x="6487" y="961"/>
                  </a:lnTo>
                  <a:lnTo>
                    <a:pt x="6480" y="979"/>
                  </a:lnTo>
                  <a:lnTo>
                    <a:pt x="6473" y="997"/>
                  </a:lnTo>
                  <a:lnTo>
                    <a:pt x="6466" y="1016"/>
                  </a:lnTo>
                  <a:lnTo>
                    <a:pt x="6460" y="1036"/>
                  </a:lnTo>
                  <a:lnTo>
                    <a:pt x="6455" y="1057"/>
                  </a:lnTo>
                  <a:lnTo>
                    <a:pt x="6452" y="1078"/>
                  </a:lnTo>
                  <a:lnTo>
                    <a:pt x="6448" y="1100"/>
                  </a:lnTo>
                  <a:lnTo>
                    <a:pt x="6445" y="1122"/>
                  </a:lnTo>
                  <a:lnTo>
                    <a:pt x="6444" y="1145"/>
                  </a:lnTo>
                  <a:lnTo>
                    <a:pt x="6442" y="1170"/>
                  </a:lnTo>
                  <a:lnTo>
                    <a:pt x="6442" y="1194"/>
                  </a:lnTo>
                  <a:close/>
                  <a:moveTo>
                    <a:pt x="6075" y="1174"/>
                  </a:moveTo>
                  <a:lnTo>
                    <a:pt x="6076" y="1152"/>
                  </a:lnTo>
                  <a:lnTo>
                    <a:pt x="6076" y="1130"/>
                  </a:lnTo>
                  <a:lnTo>
                    <a:pt x="6078" y="1108"/>
                  </a:lnTo>
                  <a:lnTo>
                    <a:pt x="6080" y="1087"/>
                  </a:lnTo>
                  <a:lnTo>
                    <a:pt x="6084" y="1065"/>
                  </a:lnTo>
                  <a:lnTo>
                    <a:pt x="6087" y="1043"/>
                  </a:lnTo>
                  <a:lnTo>
                    <a:pt x="6092" y="1020"/>
                  </a:lnTo>
                  <a:lnTo>
                    <a:pt x="6097" y="1000"/>
                  </a:lnTo>
                  <a:lnTo>
                    <a:pt x="6102" y="977"/>
                  </a:lnTo>
                  <a:lnTo>
                    <a:pt x="6109" y="956"/>
                  </a:lnTo>
                  <a:lnTo>
                    <a:pt x="6116" y="934"/>
                  </a:lnTo>
                  <a:lnTo>
                    <a:pt x="6125" y="913"/>
                  </a:lnTo>
                  <a:lnTo>
                    <a:pt x="6133" y="892"/>
                  </a:lnTo>
                  <a:lnTo>
                    <a:pt x="6142" y="871"/>
                  </a:lnTo>
                  <a:lnTo>
                    <a:pt x="6153" y="850"/>
                  </a:lnTo>
                  <a:lnTo>
                    <a:pt x="6163" y="829"/>
                  </a:lnTo>
                  <a:lnTo>
                    <a:pt x="6174" y="808"/>
                  </a:lnTo>
                  <a:lnTo>
                    <a:pt x="6186" y="788"/>
                  </a:lnTo>
                  <a:lnTo>
                    <a:pt x="6198" y="770"/>
                  </a:lnTo>
                  <a:lnTo>
                    <a:pt x="6211" y="750"/>
                  </a:lnTo>
                  <a:lnTo>
                    <a:pt x="6225" y="732"/>
                  </a:lnTo>
                  <a:lnTo>
                    <a:pt x="6239" y="715"/>
                  </a:lnTo>
                  <a:lnTo>
                    <a:pt x="6254" y="698"/>
                  </a:lnTo>
                  <a:lnTo>
                    <a:pt x="6269" y="681"/>
                  </a:lnTo>
                  <a:lnTo>
                    <a:pt x="6285" y="666"/>
                  </a:lnTo>
                  <a:lnTo>
                    <a:pt x="6302" y="651"/>
                  </a:lnTo>
                  <a:lnTo>
                    <a:pt x="6318" y="637"/>
                  </a:lnTo>
                  <a:lnTo>
                    <a:pt x="6337" y="623"/>
                  </a:lnTo>
                  <a:lnTo>
                    <a:pt x="6354" y="610"/>
                  </a:lnTo>
                  <a:lnTo>
                    <a:pt x="6373" y="597"/>
                  </a:lnTo>
                  <a:lnTo>
                    <a:pt x="6392" y="586"/>
                  </a:lnTo>
                  <a:lnTo>
                    <a:pt x="6412" y="574"/>
                  </a:lnTo>
                  <a:lnTo>
                    <a:pt x="6432" y="563"/>
                  </a:lnTo>
                  <a:lnTo>
                    <a:pt x="6453" y="553"/>
                  </a:lnTo>
                  <a:lnTo>
                    <a:pt x="6474" y="545"/>
                  </a:lnTo>
                  <a:lnTo>
                    <a:pt x="6495" y="535"/>
                  </a:lnTo>
                  <a:lnTo>
                    <a:pt x="6516" y="527"/>
                  </a:lnTo>
                  <a:lnTo>
                    <a:pt x="6538" y="520"/>
                  </a:lnTo>
                  <a:lnTo>
                    <a:pt x="6560" y="513"/>
                  </a:lnTo>
                  <a:lnTo>
                    <a:pt x="6582" y="507"/>
                  </a:lnTo>
                  <a:lnTo>
                    <a:pt x="6605" y="503"/>
                  </a:lnTo>
                  <a:lnTo>
                    <a:pt x="6629" y="498"/>
                  </a:lnTo>
                  <a:lnTo>
                    <a:pt x="6651" y="495"/>
                  </a:lnTo>
                  <a:lnTo>
                    <a:pt x="6675" y="491"/>
                  </a:lnTo>
                  <a:lnTo>
                    <a:pt x="6699" y="489"/>
                  </a:lnTo>
                  <a:lnTo>
                    <a:pt x="6723" y="488"/>
                  </a:lnTo>
                  <a:lnTo>
                    <a:pt x="6748" y="486"/>
                  </a:lnTo>
                  <a:lnTo>
                    <a:pt x="6772" y="485"/>
                  </a:lnTo>
                  <a:lnTo>
                    <a:pt x="6810" y="486"/>
                  </a:lnTo>
                  <a:lnTo>
                    <a:pt x="6848" y="489"/>
                  </a:lnTo>
                  <a:lnTo>
                    <a:pt x="6884" y="492"/>
                  </a:lnTo>
                  <a:lnTo>
                    <a:pt x="6919" y="498"/>
                  </a:lnTo>
                  <a:lnTo>
                    <a:pt x="6954" y="505"/>
                  </a:lnTo>
                  <a:lnTo>
                    <a:pt x="6986" y="513"/>
                  </a:lnTo>
                  <a:lnTo>
                    <a:pt x="7020" y="524"/>
                  </a:lnTo>
                  <a:lnTo>
                    <a:pt x="7051" y="535"/>
                  </a:lnTo>
                  <a:lnTo>
                    <a:pt x="7083" y="549"/>
                  </a:lnTo>
                  <a:lnTo>
                    <a:pt x="7113" y="563"/>
                  </a:lnTo>
                  <a:lnTo>
                    <a:pt x="7142" y="580"/>
                  </a:lnTo>
                  <a:lnTo>
                    <a:pt x="7170" y="598"/>
                  </a:lnTo>
                  <a:lnTo>
                    <a:pt x="7198" y="618"/>
                  </a:lnTo>
                  <a:lnTo>
                    <a:pt x="7225" y="639"/>
                  </a:lnTo>
                  <a:lnTo>
                    <a:pt x="7251" y="661"/>
                  </a:lnTo>
                  <a:lnTo>
                    <a:pt x="7276" y="686"/>
                  </a:lnTo>
                  <a:lnTo>
                    <a:pt x="7299" y="712"/>
                  </a:lnTo>
                  <a:lnTo>
                    <a:pt x="7322" y="737"/>
                  </a:lnTo>
                  <a:lnTo>
                    <a:pt x="7343" y="764"/>
                  </a:lnTo>
                  <a:lnTo>
                    <a:pt x="7361" y="792"/>
                  </a:lnTo>
                  <a:lnTo>
                    <a:pt x="7379" y="821"/>
                  </a:lnTo>
                  <a:lnTo>
                    <a:pt x="7395" y="850"/>
                  </a:lnTo>
                  <a:lnTo>
                    <a:pt x="7410" y="881"/>
                  </a:lnTo>
                  <a:lnTo>
                    <a:pt x="7423" y="912"/>
                  </a:lnTo>
                  <a:lnTo>
                    <a:pt x="7435" y="944"/>
                  </a:lnTo>
                  <a:lnTo>
                    <a:pt x="7444" y="976"/>
                  </a:lnTo>
                  <a:lnTo>
                    <a:pt x="7453" y="1010"/>
                  </a:lnTo>
                  <a:lnTo>
                    <a:pt x="7459" y="1045"/>
                  </a:lnTo>
                  <a:lnTo>
                    <a:pt x="7465" y="1080"/>
                  </a:lnTo>
                  <a:lnTo>
                    <a:pt x="7468" y="1116"/>
                  </a:lnTo>
                  <a:lnTo>
                    <a:pt x="7471" y="1153"/>
                  </a:lnTo>
                  <a:lnTo>
                    <a:pt x="7472" y="1191"/>
                  </a:lnTo>
                  <a:lnTo>
                    <a:pt x="7471" y="1228"/>
                  </a:lnTo>
                  <a:lnTo>
                    <a:pt x="7468" y="1265"/>
                  </a:lnTo>
                  <a:lnTo>
                    <a:pt x="7465" y="1303"/>
                  </a:lnTo>
                  <a:lnTo>
                    <a:pt x="7459" y="1338"/>
                  </a:lnTo>
                  <a:lnTo>
                    <a:pt x="7452" y="1373"/>
                  </a:lnTo>
                  <a:lnTo>
                    <a:pt x="7444" y="1406"/>
                  </a:lnTo>
                  <a:lnTo>
                    <a:pt x="7433" y="1439"/>
                  </a:lnTo>
                  <a:lnTo>
                    <a:pt x="7422" y="1472"/>
                  </a:lnTo>
                  <a:lnTo>
                    <a:pt x="7409" y="1503"/>
                  </a:lnTo>
                  <a:lnTo>
                    <a:pt x="7395" y="1534"/>
                  </a:lnTo>
                  <a:lnTo>
                    <a:pt x="7379" y="1564"/>
                  </a:lnTo>
                  <a:lnTo>
                    <a:pt x="7360" y="1593"/>
                  </a:lnTo>
                  <a:lnTo>
                    <a:pt x="7341" y="1621"/>
                  </a:lnTo>
                  <a:lnTo>
                    <a:pt x="7320" y="1648"/>
                  </a:lnTo>
                  <a:lnTo>
                    <a:pt x="7298" y="1675"/>
                  </a:lnTo>
                  <a:lnTo>
                    <a:pt x="7274" y="1700"/>
                  </a:lnTo>
                  <a:lnTo>
                    <a:pt x="7248" y="1725"/>
                  </a:lnTo>
                  <a:lnTo>
                    <a:pt x="7223" y="1748"/>
                  </a:lnTo>
                  <a:lnTo>
                    <a:pt x="7196" y="1769"/>
                  </a:lnTo>
                  <a:lnTo>
                    <a:pt x="7168" y="1789"/>
                  </a:lnTo>
                  <a:lnTo>
                    <a:pt x="7140" y="1808"/>
                  </a:lnTo>
                  <a:lnTo>
                    <a:pt x="7111" y="1824"/>
                  </a:lnTo>
                  <a:lnTo>
                    <a:pt x="7081" y="1839"/>
                  </a:lnTo>
                  <a:lnTo>
                    <a:pt x="7050" y="1852"/>
                  </a:lnTo>
                  <a:lnTo>
                    <a:pt x="7019" y="1864"/>
                  </a:lnTo>
                  <a:lnTo>
                    <a:pt x="6986" y="1874"/>
                  </a:lnTo>
                  <a:lnTo>
                    <a:pt x="6952" y="1883"/>
                  </a:lnTo>
                  <a:lnTo>
                    <a:pt x="6919" y="1890"/>
                  </a:lnTo>
                  <a:lnTo>
                    <a:pt x="6884" y="1895"/>
                  </a:lnTo>
                  <a:lnTo>
                    <a:pt x="6849" y="1900"/>
                  </a:lnTo>
                  <a:lnTo>
                    <a:pt x="6812" y="1902"/>
                  </a:lnTo>
                  <a:lnTo>
                    <a:pt x="6774" y="1902"/>
                  </a:lnTo>
                  <a:lnTo>
                    <a:pt x="6751" y="1902"/>
                  </a:lnTo>
                  <a:lnTo>
                    <a:pt x="6729" y="1901"/>
                  </a:lnTo>
                  <a:lnTo>
                    <a:pt x="6706" y="1900"/>
                  </a:lnTo>
                  <a:lnTo>
                    <a:pt x="6682" y="1897"/>
                  </a:lnTo>
                  <a:lnTo>
                    <a:pt x="6660" y="1894"/>
                  </a:lnTo>
                  <a:lnTo>
                    <a:pt x="6637" y="1890"/>
                  </a:lnTo>
                  <a:lnTo>
                    <a:pt x="6615" y="1887"/>
                  </a:lnTo>
                  <a:lnTo>
                    <a:pt x="6593" y="1881"/>
                  </a:lnTo>
                  <a:lnTo>
                    <a:pt x="6571" y="1876"/>
                  </a:lnTo>
                  <a:lnTo>
                    <a:pt x="6548" y="1869"/>
                  </a:lnTo>
                  <a:lnTo>
                    <a:pt x="6527" y="1862"/>
                  </a:lnTo>
                  <a:lnTo>
                    <a:pt x="6505" y="1855"/>
                  </a:lnTo>
                  <a:lnTo>
                    <a:pt x="6483" y="1847"/>
                  </a:lnTo>
                  <a:lnTo>
                    <a:pt x="6462" y="1838"/>
                  </a:lnTo>
                  <a:lnTo>
                    <a:pt x="6441" y="1829"/>
                  </a:lnTo>
                  <a:lnTo>
                    <a:pt x="6420" y="1818"/>
                  </a:lnTo>
                  <a:lnTo>
                    <a:pt x="6399" y="1808"/>
                  </a:lnTo>
                  <a:lnTo>
                    <a:pt x="6378" y="1796"/>
                  </a:lnTo>
                  <a:lnTo>
                    <a:pt x="6359" y="1784"/>
                  </a:lnTo>
                  <a:lnTo>
                    <a:pt x="6340" y="1771"/>
                  </a:lnTo>
                  <a:lnTo>
                    <a:pt x="6323" y="1759"/>
                  </a:lnTo>
                  <a:lnTo>
                    <a:pt x="6304" y="1745"/>
                  </a:lnTo>
                  <a:lnTo>
                    <a:pt x="6288" y="1729"/>
                  </a:lnTo>
                  <a:lnTo>
                    <a:pt x="6271" y="1714"/>
                  </a:lnTo>
                  <a:lnTo>
                    <a:pt x="6255" y="1699"/>
                  </a:lnTo>
                  <a:lnTo>
                    <a:pt x="6240" y="1683"/>
                  </a:lnTo>
                  <a:lnTo>
                    <a:pt x="6226" y="1665"/>
                  </a:lnTo>
                  <a:lnTo>
                    <a:pt x="6212" y="1648"/>
                  </a:lnTo>
                  <a:lnTo>
                    <a:pt x="6199" y="1629"/>
                  </a:lnTo>
                  <a:lnTo>
                    <a:pt x="6186" y="1610"/>
                  </a:lnTo>
                  <a:lnTo>
                    <a:pt x="6174" y="1592"/>
                  </a:lnTo>
                  <a:lnTo>
                    <a:pt x="6163" y="1571"/>
                  </a:lnTo>
                  <a:lnTo>
                    <a:pt x="6153" y="1551"/>
                  </a:lnTo>
                  <a:lnTo>
                    <a:pt x="6142" y="1530"/>
                  </a:lnTo>
                  <a:lnTo>
                    <a:pt x="6133" y="1508"/>
                  </a:lnTo>
                  <a:lnTo>
                    <a:pt x="6125" y="1486"/>
                  </a:lnTo>
                  <a:lnTo>
                    <a:pt x="6116" y="1462"/>
                  </a:lnTo>
                  <a:lnTo>
                    <a:pt x="6109" y="1439"/>
                  </a:lnTo>
                  <a:lnTo>
                    <a:pt x="6102" y="1416"/>
                  </a:lnTo>
                  <a:lnTo>
                    <a:pt x="6097" y="1391"/>
                  </a:lnTo>
                  <a:lnTo>
                    <a:pt x="6092" y="1366"/>
                  </a:lnTo>
                  <a:lnTo>
                    <a:pt x="6087" y="1340"/>
                  </a:lnTo>
                  <a:lnTo>
                    <a:pt x="6084" y="1314"/>
                  </a:lnTo>
                  <a:lnTo>
                    <a:pt x="6080" y="1288"/>
                  </a:lnTo>
                  <a:lnTo>
                    <a:pt x="6078" y="1261"/>
                  </a:lnTo>
                  <a:lnTo>
                    <a:pt x="6076" y="1233"/>
                  </a:lnTo>
                  <a:lnTo>
                    <a:pt x="6076" y="1204"/>
                  </a:lnTo>
                  <a:lnTo>
                    <a:pt x="6075" y="1174"/>
                  </a:lnTo>
                  <a:close/>
                  <a:moveTo>
                    <a:pt x="4538" y="517"/>
                  </a:moveTo>
                  <a:lnTo>
                    <a:pt x="4896" y="517"/>
                  </a:lnTo>
                  <a:lnTo>
                    <a:pt x="4896" y="1012"/>
                  </a:lnTo>
                  <a:lnTo>
                    <a:pt x="5409" y="1012"/>
                  </a:lnTo>
                  <a:lnTo>
                    <a:pt x="5409" y="517"/>
                  </a:lnTo>
                  <a:lnTo>
                    <a:pt x="5768" y="517"/>
                  </a:lnTo>
                  <a:lnTo>
                    <a:pt x="5768" y="1872"/>
                  </a:lnTo>
                  <a:lnTo>
                    <a:pt x="5409" y="1872"/>
                  </a:lnTo>
                  <a:lnTo>
                    <a:pt x="5409" y="1303"/>
                  </a:lnTo>
                  <a:lnTo>
                    <a:pt x="4896" y="1303"/>
                  </a:lnTo>
                  <a:lnTo>
                    <a:pt x="4896" y="1872"/>
                  </a:lnTo>
                  <a:lnTo>
                    <a:pt x="4538" y="1872"/>
                  </a:lnTo>
                  <a:lnTo>
                    <a:pt x="4538" y="517"/>
                  </a:lnTo>
                  <a:close/>
                  <a:moveTo>
                    <a:pt x="2899" y="1872"/>
                  </a:moveTo>
                  <a:lnTo>
                    <a:pt x="3387" y="1173"/>
                  </a:lnTo>
                  <a:lnTo>
                    <a:pt x="2919" y="517"/>
                  </a:lnTo>
                  <a:lnTo>
                    <a:pt x="3357" y="517"/>
                  </a:lnTo>
                  <a:lnTo>
                    <a:pt x="3597" y="889"/>
                  </a:lnTo>
                  <a:lnTo>
                    <a:pt x="3848" y="517"/>
                  </a:lnTo>
                  <a:lnTo>
                    <a:pt x="4270" y="517"/>
                  </a:lnTo>
                  <a:lnTo>
                    <a:pt x="3811" y="1158"/>
                  </a:lnTo>
                  <a:lnTo>
                    <a:pt x="4312" y="1872"/>
                  </a:lnTo>
                  <a:lnTo>
                    <a:pt x="3872" y="1872"/>
                  </a:lnTo>
                  <a:lnTo>
                    <a:pt x="3597" y="1452"/>
                  </a:lnTo>
                  <a:lnTo>
                    <a:pt x="3318" y="1872"/>
                  </a:lnTo>
                  <a:lnTo>
                    <a:pt x="2899" y="1872"/>
                  </a:lnTo>
                  <a:close/>
                  <a:moveTo>
                    <a:pt x="2429" y="1078"/>
                  </a:moveTo>
                  <a:lnTo>
                    <a:pt x="2428" y="1059"/>
                  </a:lnTo>
                  <a:lnTo>
                    <a:pt x="2427" y="1040"/>
                  </a:lnTo>
                  <a:lnTo>
                    <a:pt x="2424" y="1023"/>
                  </a:lnTo>
                  <a:lnTo>
                    <a:pt x="2422" y="1005"/>
                  </a:lnTo>
                  <a:lnTo>
                    <a:pt x="2420" y="988"/>
                  </a:lnTo>
                  <a:lnTo>
                    <a:pt x="2416" y="972"/>
                  </a:lnTo>
                  <a:lnTo>
                    <a:pt x="2411" y="956"/>
                  </a:lnTo>
                  <a:lnTo>
                    <a:pt x="2407" y="941"/>
                  </a:lnTo>
                  <a:lnTo>
                    <a:pt x="2402" y="926"/>
                  </a:lnTo>
                  <a:lnTo>
                    <a:pt x="2396" y="912"/>
                  </a:lnTo>
                  <a:lnTo>
                    <a:pt x="2389" y="899"/>
                  </a:lnTo>
                  <a:lnTo>
                    <a:pt x="2382" y="886"/>
                  </a:lnTo>
                  <a:lnTo>
                    <a:pt x="2375" y="875"/>
                  </a:lnTo>
                  <a:lnTo>
                    <a:pt x="2367" y="863"/>
                  </a:lnTo>
                  <a:lnTo>
                    <a:pt x="2358" y="851"/>
                  </a:lnTo>
                  <a:lnTo>
                    <a:pt x="2349" y="841"/>
                  </a:lnTo>
                  <a:lnTo>
                    <a:pt x="2339" y="832"/>
                  </a:lnTo>
                  <a:lnTo>
                    <a:pt x="2329" y="822"/>
                  </a:lnTo>
                  <a:lnTo>
                    <a:pt x="2319" y="814"/>
                  </a:lnTo>
                  <a:lnTo>
                    <a:pt x="2309" y="806"/>
                  </a:lnTo>
                  <a:lnTo>
                    <a:pt x="2297" y="799"/>
                  </a:lnTo>
                  <a:lnTo>
                    <a:pt x="2287" y="792"/>
                  </a:lnTo>
                  <a:lnTo>
                    <a:pt x="2275" y="786"/>
                  </a:lnTo>
                  <a:lnTo>
                    <a:pt x="2264" y="780"/>
                  </a:lnTo>
                  <a:lnTo>
                    <a:pt x="2252" y="776"/>
                  </a:lnTo>
                  <a:lnTo>
                    <a:pt x="2240" y="772"/>
                  </a:lnTo>
                  <a:lnTo>
                    <a:pt x="2227" y="769"/>
                  </a:lnTo>
                  <a:lnTo>
                    <a:pt x="2216" y="765"/>
                  </a:lnTo>
                  <a:lnTo>
                    <a:pt x="2203" y="763"/>
                  </a:lnTo>
                  <a:lnTo>
                    <a:pt x="2189" y="762"/>
                  </a:lnTo>
                  <a:lnTo>
                    <a:pt x="2176" y="760"/>
                  </a:lnTo>
                  <a:lnTo>
                    <a:pt x="2162" y="760"/>
                  </a:lnTo>
                  <a:lnTo>
                    <a:pt x="2148" y="760"/>
                  </a:lnTo>
                  <a:lnTo>
                    <a:pt x="2134" y="762"/>
                  </a:lnTo>
                  <a:lnTo>
                    <a:pt x="2120" y="763"/>
                  </a:lnTo>
                  <a:lnTo>
                    <a:pt x="2106" y="765"/>
                  </a:lnTo>
                  <a:lnTo>
                    <a:pt x="2094" y="769"/>
                  </a:lnTo>
                  <a:lnTo>
                    <a:pt x="2081" y="772"/>
                  </a:lnTo>
                  <a:lnTo>
                    <a:pt x="2068" y="777"/>
                  </a:lnTo>
                  <a:lnTo>
                    <a:pt x="2055" y="781"/>
                  </a:lnTo>
                  <a:lnTo>
                    <a:pt x="2043" y="787"/>
                  </a:lnTo>
                  <a:lnTo>
                    <a:pt x="2032" y="794"/>
                  </a:lnTo>
                  <a:lnTo>
                    <a:pt x="2020" y="801"/>
                  </a:lnTo>
                  <a:lnTo>
                    <a:pt x="2010" y="808"/>
                  </a:lnTo>
                  <a:lnTo>
                    <a:pt x="1999" y="816"/>
                  </a:lnTo>
                  <a:lnTo>
                    <a:pt x="1989" y="826"/>
                  </a:lnTo>
                  <a:lnTo>
                    <a:pt x="1978" y="835"/>
                  </a:lnTo>
                  <a:lnTo>
                    <a:pt x="1969" y="846"/>
                  </a:lnTo>
                  <a:lnTo>
                    <a:pt x="1960" y="857"/>
                  </a:lnTo>
                  <a:lnTo>
                    <a:pt x="1951" y="868"/>
                  </a:lnTo>
                  <a:lnTo>
                    <a:pt x="1943" y="881"/>
                  </a:lnTo>
                  <a:lnTo>
                    <a:pt x="1935" y="892"/>
                  </a:lnTo>
                  <a:lnTo>
                    <a:pt x="1928" y="905"/>
                  </a:lnTo>
                  <a:lnTo>
                    <a:pt x="1922" y="919"/>
                  </a:lnTo>
                  <a:lnTo>
                    <a:pt x="1917" y="932"/>
                  </a:lnTo>
                  <a:lnTo>
                    <a:pt x="1912" y="947"/>
                  </a:lnTo>
                  <a:lnTo>
                    <a:pt x="1907" y="961"/>
                  </a:lnTo>
                  <a:lnTo>
                    <a:pt x="1904" y="976"/>
                  </a:lnTo>
                  <a:lnTo>
                    <a:pt x="1900" y="993"/>
                  </a:lnTo>
                  <a:lnTo>
                    <a:pt x="1898" y="1009"/>
                  </a:lnTo>
                  <a:lnTo>
                    <a:pt x="1896" y="1025"/>
                  </a:lnTo>
                  <a:lnTo>
                    <a:pt x="1894" y="1043"/>
                  </a:lnTo>
                  <a:lnTo>
                    <a:pt x="1893" y="1060"/>
                  </a:lnTo>
                  <a:lnTo>
                    <a:pt x="1893" y="1078"/>
                  </a:lnTo>
                  <a:lnTo>
                    <a:pt x="2429" y="1078"/>
                  </a:lnTo>
                  <a:close/>
                  <a:moveTo>
                    <a:pt x="2408" y="1440"/>
                  </a:moveTo>
                  <a:lnTo>
                    <a:pt x="2765" y="1501"/>
                  </a:lnTo>
                  <a:lnTo>
                    <a:pt x="2756" y="1524"/>
                  </a:lnTo>
                  <a:lnTo>
                    <a:pt x="2747" y="1548"/>
                  </a:lnTo>
                  <a:lnTo>
                    <a:pt x="2736" y="1571"/>
                  </a:lnTo>
                  <a:lnTo>
                    <a:pt x="2726" y="1593"/>
                  </a:lnTo>
                  <a:lnTo>
                    <a:pt x="2714" y="1614"/>
                  </a:lnTo>
                  <a:lnTo>
                    <a:pt x="2703" y="1635"/>
                  </a:lnTo>
                  <a:lnTo>
                    <a:pt x="2690" y="1655"/>
                  </a:lnTo>
                  <a:lnTo>
                    <a:pt x="2677" y="1673"/>
                  </a:lnTo>
                  <a:lnTo>
                    <a:pt x="2663" y="1692"/>
                  </a:lnTo>
                  <a:lnTo>
                    <a:pt x="2648" y="1710"/>
                  </a:lnTo>
                  <a:lnTo>
                    <a:pt x="2633" y="1726"/>
                  </a:lnTo>
                  <a:lnTo>
                    <a:pt x="2618" y="1742"/>
                  </a:lnTo>
                  <a:lnTo>
                    <a:pt x="2601" y="1757"/>
                  </a:lnTo>
                  <a:lnTo>
                    <a:pt x="2584" y="1773"/>
                  </a:lnTo>
                  <a:lnTo>
                    <a:pt x="2566" y="1787"/>
                  </a:lnTo>
                  <a:lnTo>
                    <a:pt x="2548" y="1799"/>
                  </a:lnTo>
                  <a:lnTo>
                    <a:pt x="2529" y="1812"/>
                  </a:lnTo>
                  <a:lnTo>
                    <a:pt x="2509" y="1824"/>
                  </a:lnTo>
                  <a:lnTo>
                    <a:pt x="2489" y="1834"/>
                  </a:lnTo>
                  <a:lnTo>
                    <a:pt x="2470" y="1845"/>
                  </a:lnTo>
                  <a:lnTo>
                    <a:pt x="2448" y="1854"/>
                  </a:lnTo>
                  <a:lnTo>
                    <a:pt x="2427" y="1862"/>
                  </a:lnTo>
                  <a:lnTo>
                    <a:pt x="2404" y="1871"/>
                  </a:lnTo>
                  <a:lnTo>
                    <a:pt x="2381" y="1876"/>
                  </a:lnTo>
                  <a:lnTo>
                    <a:pt x="2358" y="1883"/>
                  </a:lnTo>
                  <a:lnTo>
                    <a:pt x="2333" y="1888"/>
                  </a:lnTo>
                  <a:lnTo>
                    <a:pt x="2309" y="1893"/>
                  </a:lnTo>
                  <a:lnTo>
                    <a:pt x="2283" y="1896"/>
                  </a:lnTo>
                  <a:lnTo>
                    <a:pt x="2258" y="1898"/>
                  </a:lnTo>
                  <a:lnTo>
                    <a:pt x="2231" y="1901"/>
                  </a:lnTo>
                  <a:lnTo>
                    <a:pt x="2204" y="1902"/>
                  </a:lnTo>
                  <a:lnTo>
                    <a:pt x="2176" y="1902"/>
                  </a:lnTo>
                  <a:lnTo>
                    <a:pt x="2133" y="1902"/>
                  </a:lnTo>
                  <a:lnTo>
                    <a:pt x="2091" y="1898"/>
                  </a:lnTo>
                  <a:lnTo>
                    <a:pt x="2050" y="1894"/>
                  </a:lnTo>
                  <a:lnTo>
                    <a:pt x="2011" y="1888"/>
                  </a:lnTo>
                  <a:lnTo>
                    <a:pt x="1974" y="1880"/>
                  </a:lnTo>
                  <a:lnTo>
                    <a:pt x="1938" y="1871"/>
                  </a:lnTo>
                  <a:lnTo>
                    <a:pt x="1903" y="1859"/>
                  </a:lnTo>
                  <a:lnTo>
                    <a:pt x="1869" y="1845"/>
                  </a:lnTo>
                  <a:lnTo>
                    <a:pt x="1854" y="1838"/>
                  </a:lnTo>
                  <a:lnTo>
                    <a:pt x="1837" y="1830"/>
                  </a:lnTo>
                  <a:lnTo>
                    <a:pt x="1822" y="1822"/>
                  </a:lnTo>
                  <a:lnTo>
                    <a:pt x="1807" y="1812"/>
                  </a:lnTo>
                  <a:lnTo>
                    <a:pt x="1792" y="1803"/>
                  </a:lnTo>
                  <a:lnTo>
                    <a:pt x="1778" y="1794"/>
                  </a:lnTo>
                  <a:lnTo>
                    <a:pt x="1764" y="1783"/>
                  </a:lnTo>
                  <a:lnTo>
                    <a:pt x="1750" y="1773"/>
                  </a:lnTo>
                  <a:lnTo>
                    <a:pt x="1737" y="1762"/>
                  </a:lnTo>
                  <a:lnTo>
                    <a:pt x="1724" y="1750"/>
                  </a:lnTo>
                  <a:lnTo>
                    <a:pt x="1712" y="1739"/>
                  </a:lnTo>
                  <a:lnTo>
                    <a:pt x="1699" y="1726"/>
                  </a:lnTo>
                  <a:lnTo>
                    <a:pt x="1687" y="1713"/>
                  </a:lnTo>
                  <a:lnTo>
                    <a:pt x="1676" y="1699"/>
                  </a:lnTo>
                  <a:lnTo>
                    <a:pt x="1665" y="1686"/>
                  </a:lnTo>
                  <a:lnTo>
                    <a:pt x="1655" y="1671"/>
                  </a:lnTo>
                  <a:lnTo>
                    <a:pt x="1638" y="1648"/>
                  </a:lnTo>
                  <a:lnTo>
                    <a:pt x="1623" y="1623"/>
                  </a:lnTo>
                  <a:lnTo>
                    <a:pt x="1608" y="1599"/>
                  </a:lnTo>
                  <a:lnTo>
                    <a:pt x="1595" y="1573"/>
                  </a:lnTo>
                  <a:lnTo>
                    <a:pt x="1584" y="1546"/>
                  </a:lnTo>
                  <a:lnTo>
                    <a:pt x="1572" y="1520"/>
                  </a:lnTo>
                  <a:lnTo>
                    <a:pt x="1563" y="1492"/>
                  </a:lnTo>
                  <a:lnTo>
                    <a:pt x="1553" y="1462"/>
                  </a:lnTo>
                  <a:lnTo>
                    <a:pt x="1545" y="1432"/>
                  </a:lnTo>
                  <a:lnTo>
                    <a:pt x="1539" y="1402"/>
                  </a:lnTo>
                  <a:lnTo>
                    <a:pt x="1533" y="1371"/>
                  </a:lnTo>
                  <a:lnTo>
                    <a:pt x="1529" y="1339"/>
                  </a:lnTo>
                  <a:lnTo>
                    <a:pt x="1524" y="1307"/>
                  </a:lnTo>
                  <a:lnTo>
                    <a:pt x="1522" y="1274"/>
                  </a:lnTo>
                  <a:lnTo>
                    <a:pt x="1521" y="1240"/>
                  </a:lnTo>
                  <a:lnTo>
                    <a:pt x="1520" y="1205"/>
                  </a:lnTo>
                  <a:lnTo>
                    <a:pt x="1521" y="1163"/>
                  </a:lnTo>
                  <a:lnTo>
                    <a:pt x="1523" y="1123"/>
                  </a:lnTo>
                  <a:lnTo>
                    <a:pt x="1526" y="1083"/>
                  </a:lnTo>
                  <a:lnTo>
                    <a:pt x="1531" y="1045"/>
                  </a:lnTo>
                  <a:lnTo>
                    <a:pt x="1537" y="1008"/>
                  </a:lnTo>
                  <a:lnTo>
                    <a:pt x="1545" y="973"/>
                  </a:lnTo>
                  <a:lnTo>
                    <a:pt x="1553" y="938"/>
                  </a:lnTo>
                  <a:lnTo>
                    <a:pt x="1564" y="904"/>
                  </a:lnTo>
                  <a:lnTo>
                    <a:pt x="1575" y="871"/>
                  </a:lnTo>
                  <a:lnTo>
                    <a:pt x="1589" y="840"/>
                  </a:lnTo>
                  <a:lnTo>
                    <a:pt x="1603" y="811"/>
                  </a:lnTo>
                  <a:lnTo>
                    <a:pt x="1620" y="781"/>
                  </a:lnTo>
                  <a:lnTo>
                    <a:pt x="1636" y="753"/>
                  </a:lnTo>
                  <a:lnTo>
                    <a:pt x="1655" y="727"/>
                  </a:lnTo>
                  <a:lnTo>
                    <a:pt x="1674" y="701"/>
                  </a:lnTo>
                  <a:lnTo>
                    <a:pt x="1696" y="677"/>
                  </a:lnTo>
                  <a:lnTo>
                    <a:pt x="1719" y="653"/>
                  </a:lnTo>
                  <a:lnTo>
                    <a:pt x="1742" y="632"/>
                  </a:lnTo>
                  <a:lnTo>
                    <a:pt x="1765" y="611"/>
                  </a:lnTo>
                  <a:lnTo>
                    <a:pt x="1790" y="593"/>
                  </a:lnTo>
                  <a:lnTo>
                    <a:pt x="1815" y="576"/>
                  </a:lnTo>
                  <a:lnTo>
                    <a:pt x="1841" y="560"/>
                  </a:lnTo>
                  <a:lnTo>
                    <a:pt x="1868" y="546"/>
                  </a:lnTo>
                  <a:lnTo>
                    <a:pt x="1896" y="533"/>
                  </a:lnTo>
                  <a:lnTo>
                    <a:pt x="1924" y="523"/>
                  </a:lnTo>
                  <a:lnTo>
                    <a:pt x="1953" y="512"/>
                  </a:lnTo>
                  <a:lnTo>
                    <a:pt x="1982" y="504"/>
                  </a:lnTo>
                  <a:lnTo>
                    <a:pt x="2012" y="498"/>
                  </a:lnTo>
                  <a:lnTo>
                    <a:pt x="2043" y="492"/>
                  </a:lnTo>
                  <a:lnTo>
                    <a:pt x="2075" y="489"/>
                  </a:lnTo>
                  <a:lnTo>
                    <a:pt x="2108" y="486"/>
                  </a:lnTo>
                  <a:lnTo>
                    <a:pt x="2141" y="485"/>
                  </a:lnTo>
                  <a:lnTo>
                    <a:pt x="2179" y="486"/>
                  </a:lnTo>
                  <a:lnTo>
                    <a:pt x="2215" y="489"/>
                  </a:lnTo>
                  <a:lnTo>
                    <a:pt x="2250" y="492"/>
                  </a:lnTo>
                  <a:lnTo>
                    <a:pt x="2283" y="498"/>
                  </a:lnTo>
                  <a:lnTo>
                    <a:pt x="2317" y="505"/>
                  </a:lnTo>
                  <a:lnTo>
                    <a:pt x="2350" y="513"/>
                  </a:lnTo>
                  <a:lnTo>
                    <a:pt x="2381" y="524"/>
                  </a:lnTo>
                  <a:lnTo>
                    <a:pt x="2411" y="535"/>
                  </a:lnTo>
                  <a:lnTo>
                    <a:pt x="2441" y="549"/>
                  </a:lnTo>
                  <a:lnTo>
                    <a:pt x="2468" y="563"/>
                  </a:lnTo>
                  <a:lnTo>
                    <a:pt x="2496" y="580"/>
                  </a:lnTo>
                  <a:lnTo>
                    <a:pt x="2522" y="598"/>
                  </a:lnTo>
                  <a:lnTo>
                    <a:pt x="2548" y="618"/>
                  </a:lnTo>
                  <a:lnTo>
                    <a:pt x="2572" y="639"/>
                  </a:lnTo>
                  <a:lnTo>
                    <a:pt x="2595" y="661"/>
                  </a:lnTo>
                  <a:lnTo>
                    <a:pt x="2618" y="686"/>
                  </a:lnTo>
                  <a:lnTo>
                    <a:pt x="2638" y="712"/>
                  </a:lnTo>
                  <a:lnTo>
                    <a:pt x="2658" y="739"/>
                  </a:lnTo>
                  <a:lnTo>
                    <a:pt x="2677" y="769"/>
                  </a:lnTo>
                  <a:lnTo>
                    <a:pt x="2693" y="799"/>
                  </a:lnTo>
                  <a:lnTo>
                    <a:pt x="2708" y="832"/>
                  </a:lnTo>
                  <a:lnTo>
                    <a:pt x="2722" y="865"/>
                  </a:lnTo>
                  <a:lnTo>
                    <a:pt x="2735" y="902"/>
                  </a:lnTo>
                  <a:lnTo>
                    <a:pt x="2747" y="939"/>
                  </a:lnTo>
                  <a:lnTo>
                    <a:pt x="2756" y="977"/>
                  </a:lnTo>
                  <a:lnTo>
                    <a:pt x="2764" y="1018"/>
                  </a:lnTo>
                  <a:lnTo>
                    <a:pt x="2771" y="1061"/>
                  </a:lnTo>
                  <a:lnTo>
                    <a:pt x="2777" y="1104"/>
                  </a:lnTo>
                  <a:lnTo>
                    <a:pt x="2781" y="1151"/>
                  </a:lnTo>
                  <a:lnTo>
                    <a:pt x="2784" y="1198"/>
                  </a:lnTo>
                  <a:lnTo>
                    <a:pt x="2785" y="1247"/>
                  </a:lnTo>
                  <a:lnTo>
                    <a:pt x="2785" y="1298"/>
                  </a:lnTo>
                  <a:lnTo>
                    <a:pt x="1887" y="1298"/>
                  </a:lnTo>
                  <a:lnTo>
                    <a:pt x="1887" y="1318"/>
                  </a:lnTo>
                  <a:lnTo>
                    <a:pt x="1890" y="1336"/>
                  </a:lnTo>
                  <a:lnTo>
                    <a:pt x="1891" y="1355"/>
                  </a:lnTo>
                  <a:lnTo>
                    <a:pt x="1894" y="1373"/>
                  </a:lnTo>
                  <a:lnTo>
                    <a:pt x="1897" y="1390"/>
                  </a:lnTo>
                  <a:lnTo>
                    <a:pt x="1901" y="1408"/>
                  </a:lnTo>
                  <a:lnTo>
                    <a:pt x="1906" y="1424"/>
                  </a:lnTo>
                  <a:lnTo>
                    <a:pt x="1911" y="1439"/>
                  </a:lnTo>
                  <a:lnTo>
                    <a:pt x="1917" y="1454"/>
                  </a:lnTo>
                  <a:lnTo>
                    <a:pt x="1922" y="1469"/>
                  </a:lnTo>
                  <a:lnTo>
                    <a:pt x="1929" y="1483"/>
                  </a:lnTo>
                  <a:lnTo>
                    <a:pt x="1938" y="1497"/>
                  </a:lnTo>
                  <a:lnTo>
                    <a:pt x="1946" y="1510"/>
                  </a:lnTo>
                  <a:lnTo>
                    <a:pt x="1954" y="1523"/>
                  </a:lnTo>
                  <a:lnTo>
                    <a:pt x="1963" y="1535"/>
                  </a:lnTo>
                  <a:lnTo>
                    <a:pt x="1974" y="1545"/>
                  </a:lnTo>
                  <a:lnTo>
                    <a:pt x="1984" y="1557"/>
                  </a:lnTo>
                  <a:lnTo>
                    <a:pt x="1995" y="1566"/>
                  </a:lnTo>
                  <a:lnTo>
                    <a:pt x="2006" y="1576"/>
                  </a:lnTo>
                  <a:lnTo>
                    <a:pt x="2018" y="1585"/>
                  </a:lnTo>
                  <a:lnTo>
                    <a:pt x="2030" y="1593"/>
                  </a:lnTo>
                  <a:lnTo>
                    <a:pt x="2041" y="1600"/>
                  </a:lnTo>
                  <a:lnTo>
                    <a:pt x="2054" y="1607"/>
                  </a:lnTo>
                  <a:lnTo>
                    <a:pt x="2067" y="1613"/>
                  </a:lnTo>
                  <a:lnTo>
                    <a:pt x="2080" y="1617"/>
                  </a:lnTo>
                  <a:lnTo>
                    <a:pt x="2094" y="1622"/>
                  </a:lnTo>
                  <a:lnTo>
                    <a:pt x="2108" y="1626"/>
                  </a:lnTo>
                  <a:lnTo>
                    <a:pt x="2121" y="1629"/>
                  </a:lnTo>
                  <a:lnTo>
                    <a:pt x="2135" y="1631"/>
                  </a:lnTo>
                  <a:lnTo>
                    <a:pt x="2151" y="1633"/>
                  </a:lnTo>
                  <a:lnTo>
                    <a:pt x="2166" y="1634"/>
                  </a:lnTo>
                  <a:lnTo>
                    <a:pt x="2181" y="1635"/>
                  </a:lnTo>
                  <a:lnTo>
                    <a:pt x="2201" y="1634"/>
                  </a:lnTo>
                  <a:lnTo>
                    <a:pt x="2220" y="1631"/>
                  </a:lnTo>
                  <a:lnTo>
                    <a:pt x="2239" y="1628"/>
                  </a:lnTo>
                  <a:lnTo>
                    <a:pt x="2258" y="1623"/>
                  </a:lnTo>
                  <a:lnTo>
                    <a:pt x="2275" y="1616"/>
                  </a:lnTo>
                  <a:lnTo>
                    <a:pt x="2291" y="1609"/>
                  </a:lnTo>
                  <a:lnTo>
                    <a:pt x="2307" y="1600"/>
                  </a:lnTo>
                  <a:lnTo>
                    <a:pt x="2322" y="1588"/>
                  </a:lnTo>
                  <a:lnTo>
                    <a:pt x="2336" y="1577"/>
                  </a:lnTo>
                  <a:lnTo>
                    <a:pt x="2349" y="1563"/>
                  </a:lnTo>
                  <a:lnTo>
                    <a:pt x="2361" y="1546"/>
                  </a:lnTo>
                  <a:lnTo>
                    <a:pt x="2372" y="1529"/>
                  </a:lnTo>
                  <a:lnTo>
                    <a:pt x="2382" y="1509"/>
                  </a:lnTo>
                  <a:lnTo>
                    <a:pt x="2392" y="1488"/>
                  </a:lnTo>
                  <a:lnTo>
                    <a:pt x="2401" y="1465"/>
                  </a:lnTo>
                  <a:lnTo>
                    <a:pt x="2408" y="1440"/>
                  </a:lnTo>
                  <a:close/>
                  <a:moveTo>
                    <a:pt x="554" y="1872"/>
                  </a:moveTo>
                  <a:lnTo>
                    <a:pt x="554" y="317"/>
                  </a:lnTo>
                  <a:lnTo>
                    <a:pt x="0" y="317"/>
                  </a:lnTo>
                  <a:lnTo>
                    <a:pt x="0" y="0"/>
                  </a:lnTo>
                  <a:lnTo>
                    <a:pt x="1485" y="0"/>
                  </a:lnTo>
                  <a:lnTo>
                    <a:pt x="1485" y="317"/>
                  </a:lnTo>
                  <a:lnTo>
                    <a:pt x="932" y="317"/>
                  </a:lnTo>
                  <a:lnTo>
                    <a:pt x="932" y="1872"/>
                  </a:lnTo>
                  <a:lnTo>
                    <a:pt x="554" y="1872"/>
                  </a:lnTo>
                  <a:close/>
                </a:path>
              </a:pathLst>
            </a:cu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Rectangle 15"/>
            <p:cNvSpPr>
              <a:spLocks noChangeArrowheads="1"/>
            </p:cNvSpPr>
            <p:nvPr/>
          </p:nvSpPr>
          <p:spPr bwMode="auto">
            <a:xfrm>
              <a:off x="1635" y="924"/>
              <a:ext cx="126" cy="65"/>
            </a:xfrm>
            <a:prstGeom prst="rect">
              <a:avLst/>
            </a:prstGeom>
            <a:solidFill>
              <a:srgbClr val="2816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361011775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31224" cy="3852664"/>
          </a:xfrm>
        </p:spPr>
        <p:txBody>
          <a:bodyPr/>
          <a:lstStyle/>
          <a:p>
            <a:pPr algn="just"/>
            <a:r>
              <a:rPr lang="ru-RU" dirty="0" smtClean="0"/>
              <a:t>  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7620000" cy="4373563"/>
          </a:xfrm>
        </p:spPr>
        <p:txBody>
          <a:bodyPr/>
          <a:lstStyle/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4307171"/>
              </p:ext>
            </p:extLst>
          </p:nvPr>
        </p:nvGraphicFramePr>
        <p:xfrm>
          <a:off x="1357290" y="1214422"/>
          <a:ext cx="6096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66750" y="11113"/>
            <a:ext cx="8143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>
                <a:solidFill>
                  <a:srgbClr val="7030A0"/>
                </a:solidFill>
                <a:latin typeface="Century Gothic" pitchFamily="34" charset="0"/>
              </a:rPr>
              <a:t>ООО «ТЕХНОС-М+» основано в 1994г., как специализированное предприятие по оснащению различных объектов интегрированными               системами пожарной безопасности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071563" y="1000125"/>
            <a:ext cx="614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rgbClr val="7030A0"/>
                </a:solidFill>
                <a:latin typeface="Century Gothic" pitchFamily="34" charset="0"/>
              </a:rPr>
              <a:t>Сегодня в составе предприятия: 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00" y="188913"/>
            <a:ext cx="814705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7030A0"/>
                </a:solidFill>
              </a:rPr>
              <a:t>Оборудование газового пожаротушения производства «ТЕХНОС-М+»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878013"/>
            <a:ext cx="8713788" cy="3998912"/>
          </a:xfrm>
        </p:spPr>
        <p:txBody>
          <a:bodyPr rtlCol="0">
            <a:noAutofit/>
          </a:bodyPr>
          <a:lstStyle/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Входит в реестр ТУ и ПМИ ОАО «АК Транснефть»</a:t>
            </a:r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Входит в единый справочник-классификатор ОАО НК   «Роснефть»</a:t>
            </a:r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Одобрено к применению на объектах ОАО «РЖД»</a:t>
            </a:r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В системе Русского Морского Регистра Судоходства</a:t>
            </a:r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Лицензировано  для применения на АЭС</a:t>
            </a:r>
          </a:p>
          <a:p>
            <a:pPr marL="416052" indent="-342900" eaLnBrk="1" fontAlgn="auto" hangingPunct="1">
              <a:buFontTx/>
              <a:buChar char="-"/>
              <a:defRPr/>
            </a:pPr>
            <a:endParaRPr lang="ru-RU" sz="1200" dirty="0" smtClean="0"/>
          </a:p>
          <a:p>
            <a:pPr marL="416052" indent="-342900" eaLnBrk="1" fontAlgn="auto" hangingPunct="1">
              <a:buFontTx/>
              <a:buChar char="-"/>
              <a:defRPr/>
            </a:pPr>
            <a:r>
              <a:rPr lang="ru-RU" sz="1200" dirty="0" smtClean="0"/>
              <a:t>Имеет разрешение Ростехнадхзора на применение на объектах с опасной средой</a:t>
            </a:r>
            <a:endParaRPr lang="ru-RU" sz="1200" dirty="0"/>
          </a:p>
        </p:txBody>
      </p:sp>
      <p:pic>
        <p:nvPicPr>
          <p:cNvPr id="21508" name="Picture 2" descr="C:\Users\grinin\Picture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47800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24063"/>
            <a:ext cx="1066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3179763"/>
            <a:ext cx="10668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3938588"/>
            <a:ext cx="1023938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772400" cy="4321175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8363272" cy="968151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Топливные резервуары и парки – источник повышенной пожарной опасности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grinin\Desktop\презентации\НГ саммит\13868584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122368" cy="50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1108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507288" cy="43211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/>
              <a:t> </a:t>
            </a:r>
            <a:r>
              <a:rPr lang="ru-RU" sz="1400" dirty="0" smtClean="0"/>
              <a:t>   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 smtClean="0"/>
              <a:t>   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                    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                                                      </a:t>
            </a:r>
            <a:r>
              <a:rPr lang="ru-RU" sz="1400" dirty="0" smtClean="0">
                <a:solidFill>
                  <a:srgbClr val="C00000"/>
                </a:solidFill>
              </a:rPr>
              <a:t>- сильное задымление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                                       - растекание горючих жидкостей</a:t>
            </a:r>
            <a:br>
              <a:rPr lang="ru-RU" sz="14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9230"/>
            <a:ext cx="6192688" cy="284035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             </a:t>
            </a:r>
            <a:r>
              <a:rPr lang="ru-RU" dirty="0" smtClean="0">
                <a:solidFill>
                  <a:srgbClr val="7030A0"/>
                </a:solidFill>
              </a:rPr>
              <a:t>Пожары на РВС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400" dirty="0" smtClean="0">
                <a:solidFill>
                  <a:srgbClr val="C00000"/>
                </a:solidFill>
              </a:rPr>
              <a:t>-Сильное тепловое излучение</a:t>
            </a:r>
          </a:p>
          <a:p>
            <a:endParaRPr lang="ru-RU" sz="1400" dirty="0">
              <a:solidFill>
                <a:srgbClr val="C00000"/>
              </a:solidFill>
            </a:endParaRP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- Высокая скорость распространения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grinin\Desktop\презентации\НГ саммит\20140121_223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76672"/>
            <a:ext cx="37115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rinin\Desktop\презентации\НГ саммит\6_1c0d34550e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680521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1357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  Начальные условия горения РВС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38884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249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239944" cy="525727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8600"/>
            <a:ext cx="8496944" cy="59367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Основные нормативные документы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∙Свод правил </a:t>
            </a:r>
            <a:r>
              <a:rPr lang="ru-RU" dirty="0" err="1" smtClean="0"/>
              <a:t>Сп</a:t>
            </a:r>
            <a:r>
              <a:rPr lang="ru-RU" dirty="0" smtClean="0"/>
              <a:t> 155.13130.2014 </a:t>
            </a:r>
          </a:p>
          <a:p>
            <a:r>
              <a:rPr lang="ru-RU" dirty="0" smtClean="0"/>
              <a:t>«Склады нефти и </a:t>
            </a:r>
            <a:r>
              <a:rPr lang="ru-RU" dirty="0" err="1" smtClean="0"/>
              <a:t>нефтепродкутов</a:t>
            </a:r>
            <a:r>
              <a:rPr lang="ru-RU" dirty="0" smtClean="0"/>
              <a:t>. Требования пожарной безопасности»</a:t>
            </a:r>
          </a:p>
          <a:p>
            <a:endParaRPr lang="ru-RU" dirty="0" smtClean="0"/>
          </a:p>
          <a:p>
            <a:r>
              <a:rPr lang="ru-RU" dirty="0"/>
              <a:t>∙</a:t>
            </a:r>
            <a:r>
              <a:rPr lang="ru-RU" dirty="0" smtClean="0"/>
              <a:t>Федеральный закон </a:t>
            </a:r>
            <a:r>
              <a:rPr lang="ru-RU" dirty="0"/>
              <a:t>от 22 июля 2008 г. № 123-ФЗ «Технический регламент о требованиях пожарной безопасности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/>
              <a:t>∙ СП 5.13130.2009 «Системы противопожарной защиты. Установки пожарной сигнализации и пожаротушения автоматические. Нормы и правила проектирования»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28794799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4932263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</a:rPr>
              <a:t>- Материальный ущерб, наносимый защищаемому имуществу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Проблема утилизации отходов продукта пожаротушения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</a:t>
            </a:r>
            <a:r>
              <a:rPr lang="ru-RU" sz="1400" dirty="0">
                <a:solidFill>
                  <a:srgbClr val="C00000"/>
                </a:solidFill>
              </a:rPr>
              <a:t>разрушение пены при контакте с нагретыми стенками </a:t>
            </a:r>
            <a:r>
              <a:rPr lang="ru-RU" sz="1400" dirty="0" smtClean="0">
                <a:solidFill>
                  <a:srgbClr val="C00000"/>
                </a:solidFill>
              </a:rPr>
              <a:t>резервуара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</a:t>
            </a:r>
            <a:r>
              <a:rPr lang="ru-RU" sz="1400" dirty="0">
                <a:solidFill>
                  <a:srgbClr val="C00000"/>
                </a:solidFill>
              </a:rPr>
              <a:t>низкая надежность системы подачи огнетушащих веществ в условиях низких </a:t>
            </a:r>
            <a:r>
              <a:rPr lang="ru-RU" sz="1400" dirty="0" smtClean="0">
                <a:solidFill>
                  <a:srgbClr val="C00000"/>
                </a:solidFill>
              </a:rPr>
              <a:t>температур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</a:t>
            </a:r>
            <a:r>
              <a:rPr lang="ru-RU" sz="1400" dirty="0">
                <a:solidFill>
                  <a:srgbClr val="C00000"/>
                </a:solidFill>
              </a:rPr>
              <a:t>недолговечность </a:t>
            </a:r>
            <a:r>
              <a:rPr lang="ru-RU" sz="1400" dirty="0" smtClean="0">
                <a:solidFill>
                  <a:srgbClr val="C00000"/>
                </a:solidFill>
              </a:rPr>
              <a:t>пенообразователя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</a:t>
            </a:r>
            <a:r>
              <a:rPr lang="ru-RU" sz="1400" dirty="0">
                <a:solidFill>
                  <a:srgbClr val="C00000"/>
                </a:solidFill>
              </a:rPr>
              <a:t>большая инерционность </a:t>
            </a:r>
            <a:r>
              <a:rPr lang="ru-RU" sz="1400" dirty="0" err="1">
                <a:solidFill>
                  <a:srgbClr val="C00000"/>
                </a:solidFill>
              </a:rPr>
              <a:t>водопенных</a:t>
            </a:r>
            <a:r>
              <a:rPr lang="ru-RU" sz="1400" dirty="0">
                <a:solidFill>
                  <a:srgbClr val="C00000"/>
                </a:solidFill>
              </a:rPr>
              <a:t> систем и, как следствие, увеличение времени свободного горения горючих жидкостей в </a:t>
            </a:r>
            <a:r>
              <a:rPr lang="ru-RU" sz="1400" dirty="0" smtClean="0">
                <a:solidFill>
                  <a:srgbClr val="C00000"/>
                </a:solidFill>
              </a:rPr>
              <a:t>резервуарах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/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/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- низкий охлаждающий эффект</a:t>
            </a:r>
            <a:br>
              <a:rPr lang="ru-RU" sz="1400" dirty="0" smtClean="0">
                <a:solidFill>
                  <a:srgbClr val="C00000"/>
                </a:solidFill>
              </a:rPr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8964488" cy="43204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недостатки установок пенного пожаротушения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grinin\Desktop\презентации\НГ саммит\113684096_large_3-40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43924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0399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2550</TotalTime>
  <Words>464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Главная</vt:lpstr>
      <vt:lpstr>1_Главная</vt:lpstr>
      <vt:lpstr>                                                                                   международная конференция «Огнезащита и пожарная безопасность»        " Изотермические модули газового пожаротушения жидкой углекислоты низкого давления - эффективная защита топливных резервуаров и других объектов ТЭК. Особенности применения и эксплуатации"      </vt:lpstr>
      <vt:lpstr>                                                            ТЕХНОС-M+</vt:lpstr>
      <vt:lpstr>Презентация PowerPoint</vt:lpstr>
      <vt:lpstr>Оборудование газового пожаротушения производства «ТЕХНОС-М+»</vt:lpstr>
      <vt:lpstr>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- сильное задымление                                                                                                   - растекание горючих жидкостей </vt:lpstr>
      <vt:lpstr>  </vt:lpstr>
      <vt:lpstr> </vt:lpstr>
      <vt:lpstr>- Материальный ущерб, наносимый защищаемому имуществу   - Проблема утилизации отходов продукта пожаротушения   - разрушение пены при контакте с нагретыми стенками резервуара  - низкая надежность системы подачи огнетушащих веществ в условиях низких температур  - недолговечность пенообразователя   - большая инерционность водопенных систем и, как следствие, увеличение времени свободного горения горючих жидкостей в резервуарах   - низкий охлаждающий эффект </vt:lpstr>
      <vt:lpstr> Системы пожаротушения     СО2  низкого давления</vt:lpstr>
      <vt:lpstr>- Самый легкодоступный и недорогой газ   - Термически стабильна   - не оказывает негативного воздействия на вещества, материалы и оборудование   - оказывает мощный охлаждающий эффект на объект горения  - позволяет тушить оборудование под напряжением до 10 квт</vt:lpstr>
      <vt:lpstr>Сферы применения изотермических резервуаров низкого давления</vt:lpstr>
      <vt:lpstr>СП 155.13130.2014 Склады нефти и нефтепродуктов. Требования пожарной безопасности : «модуль изотермический для жидкой двуокиси углерода: Теплоизолированный и термостатированный сосуд, оборудованный запорно-пусковым устройством, холодильными агрегатами, приборами управления и контроля, предназначенный для хранения жидкой двуокиси углерода, а также для его подачи»</vt:lpstr>
      <vt:lpstr>Изотермические модули пожаротушения жидкой углекислоты МПИ «атака-м» обеспечивают:</vt:lpstr>
      <vt:lpstr>МПИ «АТАКА-М» рабочее давление 2,2 / 3,0 / 3,3 Мпа  объем резервуаров : 3, 5 , 10, 16, 25, 28, 30, 32 куб.м.</vt:lpstr>
      <vt:lpstr>                                          </vt:lpstr>
      <vt:lpstr>  Схема расположения распылителей на      контурной  обвязке топливного резервуара</vt:lpstr>
      <vt:lpstr> </vt:lpstr>
      <vt:lpstr>Охлаждение стенок резервуара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TECHNOS-M+</dc:title>
  <dc:creator>Владимир Викторович Гринин</dc:creator>
  <cp:lastModifiedBy>Владимир Викторович Гринин</cp:lastModifiedBy>
  <cp:revision>180</cp:revision>
  <cp:lastPrinted>2015-05-20T11:07:01Z</cp:lastPrinted>
  <dcterms:modified xsi:type="dcterms:W3CDTF">2016-06-15T06:59:05Z</dcterms:modified>
</cp:coreProperties>
</file>